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722C-CD83-4DCD-BDD3-CCFCEA403D44}" type="datetimeFigureOut">
              <a:rPr lang="es-ES" smtClean="0"/>
              <a:pPr/>
              <a:t>27/09/2012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2300D-2A7D-4E94-B60B-6243FF7A20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0.gstatic.com/images?q=tbn:ANd9GcRPAyL1PhqRmj6tlTixQl9rVQyWZTE9EbRbkQDLB-Pm0Gxyday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-23"/>
            <a:ext cx="9144031" cy="6858024"/>
          </a:xfrm>
          <a:prstGeom prst="rect">
            <a:avLst/>
          </a:prstGeom>
          <a:noFill/>
        </p:spPr>
      </p:pic>
      <p:grpSp>
        <p:nvGrpSpPr>
          <p:cNvPr id="14" name="13 Grupo"/>
          <p:cNvGrpSpPr/>
          <p:nvPr/>
        </p:nvGrpSpPr>
        <p:grpSpPr>
          <a:xfrm>
            <a:off x="0" y="0"/>
            <a:ext cx="8858280" cy="2786058"/>
            <a:chOff x="0" y="0"/>
            <a:chExt cx="8858280" cy="2786058"/>
          </a:xfrm>
        </p:grpSpPr>
        <p:pic>
          <p:nvPicPr>
            <p:cNvPr id="6" name="5 Imagen" descr="Sin título-1.gif"/>
            <p:cNvPicPr>
              <a:picLocks noChangeAspect="1"/>
            </p:cNvPicPr>
            <p:nvPr/>
          </p:nvPicPr>
          <p:blipFill>
            <a:blip r:embed="rId4"/>
            <a:srcRect l="29729" t="15206" r="29730" b="19072"/>
            <a:stretch>
              <a:fillRect/>
            </a:stretch>
          </p:blipFill>
          <p:spPr>
            <a:xfrm>
              <a:off x="0" y="0"/>
              <a:ext cx="2294400" cy="2786058"/>
            </a:xfrm>
            <a:prstGeom prst="rect">
              <a:avLst/>
            </a:prstGeom>
          </p:spPr>
        </p:pic>
        <p:pic>
          <p:nvPicPr>
            <p:cNvPr id="7" name="6 Imagen" descr="Sin título-1.gif"/>
            <p:cNvPicPr>
              <a:picLocks noChangeAspect="1"/>
            </p:cNvPicPr>
            <p:nvPr/>
          </p:nvPicPr>
          <p:blipFill>
            <a:blip r:embed="rId5"/>
            <a:srcRect l="9687" t="6944" r="7812" b="63889"/>
            <a:stretch>
              <a:fillRect/>
            </a:stretch>
          </p:blipFill>
          <p:spPr>
            <a:xfrm>
              <a:off x="2428860" y="428604"/>
              <a:ext cx="6429420" cy="1785950"/>
            </a:xfrm>
            <a:prstGeom prst="rect">
              <a:avLst/>
            </a:prstGeom>
          </p:spPr>
        </p:pic>
      </p:grpSp>
      <p:pic>
        <p:nvPicPr>
          <p:cNvPr id="9" name="8 Imagen" descr="Sin título-1.gif"/>
          <p:cNvPicPr>
            <a:picLocks noChangeAspect="1"/>
          </p:cNvPicPr>
          <p:nvPr/>
        </p:nvPicPr>
        <p:blipFill>
          <a:blip r:embed="rId6"/>
          <a:srcRect l="48125" t="8750" r="32187" b="76250"/>
          <a:stretch>
            <a:fillRect/>
          </a:stretch>
        </p:blipFill>
        <p:spPr>
          <a:xfrm>
            <a:off x="2928926" y="6000744"/>
            <a:ext cx="1500198" cy="857256"/>
          </a:xfrm>
          <a:prstGeom prst="rect">
            <a:avLst/>
          </a:prstGeom>
        </p:spPr>
      </p:pic>
      <p:pic>
        <p:nvPicPr>
          <p:cNvPr id="10" name="9 Imagen" descr="Sin título-1.gif"/>
          <p:cNvPicPr>
            <a:picLocks noChangeAspect="1"/>
          </p:cNvPicPr>
          <p:nvPr/>
        </p:nvPicPr>
        <p:blipFill>
          <a:blip r:embed="rId7"/>
          <a:srcRect l="26562" t="12500" r="37109" b="56250"/>
          <a:stretch>
            <a:fillRect/>
          </a:stretch>
        </p:blipFill>
        <p:spPr>
          <a:xfrm rot="21061134">
            <a:off x="6098706" y="5265140"/>
            <a:ext cx="2214578" cy="1428760"/>
          </a:xfrm>
          <a:prstGeom prst="rect">
            <a:avLst/>
          </a:prstGeom>
        </p:spPr>
      </p:pic>
      <p:pic>
        <p:nvPicPr>
          <p:cNvPr id="11" name="10 Imagen" descr="Sin título-1.gif"/>
          <p:cNvPicPr>
            <a:picLocks noChangeAspect="1"/>
          </p:cNvPicPr>
          <p:nvPr/>
        </p:nvPicPr>
        <p:blipFill>
          <a:blip r:embed="rId8"/>
          <a:srcRect l="10625" t="15000" r="20937" b="61250"/>
          <a:stretch>
            <a:fillRect/>
          </a:stretch>
        </p:blipFill>
        <p:spPr>
          <a:xfrm>
            <a:off x="1928794" y="3857628"/>
            <a:ext cx="5214974" cy="1357322"/>
          </a:xfrm>
          <a:prstGeom prst="rect">
            <a:avLst/>
          </a:prstGeom>
        </p:spPr>
      </p:pic>
      <p:pic>
        <p:nvPicPr>
          <p:cNvPr id="12" name="11 Imagen" descr="Sin título-1 copia.gif"/>
          <p:cNvPicPr>
            <a:picLocks noChangeAspect="1"/>
          </p:cNvPicPr>
          <p:nvPr/>
        </p:nvPicPr>
        <p:blipFill>
          <a:blip r:embed="rId9"/>
          <a:srcRect l="9375" t="13750" b="58750"/>
          <a:stretch>
            <a:fillRect/>
          </a:stretch>
        </p:blipFill>
        <p:spPr>
          <a:xfrm>
            <a:off x="2000232" y="2285992"/>
            <a:ext cx="6905620" cy="1571636"/>
          </a:xfrm>
          <a:prstGeom prst="rect">
            <a:avLst/>
          </a:prstGeom>
        </p:spPr>
      </p:pic>
      <p:pic>
        <p:nvPicPr>
          <p:cNvPr id="13" name="12 Imagen" descr="Sin título-1.gif"/>
          <p:cNvPicPr>
            <a:picLocks noChangeAspect="1"/>
          </p:cNvPicPr>
          <p:nvPr/>
        </p:nvPicPr>
        <p:blipFill>
          <a:blip r:embed="rId10"/>
          <a:srcRect l="34687" t="28750" r="34375" b="30000"/>
          <a:stretch>
            <a:fillRect/>
          </a:stretch>
        </p:blipFill>
        <p:spPr>
          <a:xfrm rot="298325">
            <a:off x="97725" y="4402821"/>
            <a:ext cx="2357454" cy="2357454"/>
          </a:xfrm>
          <a:prstGeom prst="rect">
            <a:avLst/>
          </a:prstGeom>
        </p:spPr>
      </p:pic>
      <p:pic>
        <p:nvPicPr>
          <p:cNvPr id="16" name="duj.wav">
            <a:hlinkClick r:id="" action="ppaction://media"/>
          </p:cNvPr>
          <p:cNvPicPr>
            <a:picLocks noRot="1" noChangeAspect="1"/>
          </p:cNvPicPr>
          <p:nvPr>
            <a:wavAudioFile r:embed="rId1" name="duj.wav"/>
          </p:nvPr>
        </p:nvPicPr>
        <p:blipFill>
          <a:blip r:embed="rId11"/>
          <a:stretch>
            <a:fillRect/>
          </a:stretch>
        </p:blipFill>
        <p:spPr>
          <a:xfrm>
            <a:off x="-1000164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54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BDAAkGBwgHBgkIBwgKCgkLDRYPDQwMDRsUFRAWIB0iIiAdHx8kKDQsJCYxJx8fLT0tMTU3Ojo6Iys/RD84QzQ5Ojf/2wBDAQoKCg0MDRoPDxo3JR8lNzc3Nzc3Nzc3Nzc3Nzc3Nzc3Nzc3Nzc3Nzc3Nzc3Nzc3Nzc3Nzc3Nzc3Nzc3Nzc3Nzf/wAARCACLALoDASIAAhEBAxEB/8QAGwAAAwEBAQEBAAAAAAAAAAAAAgMEAQUABgf/xAAwEAACAgEEAQMDAwIHAQAAAAAAAQIDEQQSITFBUWFxEzKBBSJCI6EzUmKRscHh8P/EABsBAAMBAAMBAAAAAAAAAAAAAAMEBQIBBgcA/8QAIREAAgMBAQACAwEBAAAAAAAAAAIBAxEhEgRBEyIxUUL/2gAMAwEAAhEDEQA/ABtmSzllh2S57ESkLadImAJvLJL57ntQ66WE8Ca45eWM/HX02yaRMjR2mhjB29JD6daXl9nP0dW6ab+2PLOrAo+/oT+ROzg+A1MRFhKQZJE5gdkxsDcec0k2xlZMZ0G15agvz8CbZePToJS+6b7fXwIm+w0SX/hU+Ej/AEXNipByYqbCQxYrgF8vgm1Vzg8R8cP3Hye2La7fCOfqHus2rpC99v8AyUKY+y2lKeHF5T6L6ocIg/T+Htbwn18nWqjwJzI8imqCaw1lEttThLD6fRdgyVf1FsaznozNmDKqc6Ne945x5ZZ9Gj6f+OovH27GzXV9NbH2gJLgH+TQ/kG6qiFblDUb5eI7GiXZB9sO58E3Bv2EVDJMVNhyE2vETr8TsnmsLsiZvdPC6HVQzhJci6485LtLXl7n4H65hYObOQVaeGyCXnyVREwQ1BkYnuuzozJuQDRlWAsoSYu+zjajW8IRndNL3GUYJ8en02yNnLCS/wAvAiUgpsTJhocvVLhkmL7Z6TAm8Rx6mmshYH61F2zWXL+MSStOc8vyx2ozsUV3J/2Gaal+hPazZ0o1KOor6OtR+6G7yvBNRTwuCyqO2Xt5BPbA/WgahxkfCvYtz7fhjKqtzy/tX9wrBVrd/gyqkmohuW7+S/uiKzhHSaOdqVsbXjwahxhY0iuZNz6DrmSu+KbWejcOMKnA5CGt0uR0zIRJFc/Z5lC5Gnq4cl9UNqSE0QxyVQQxD6As6MigjyR5DCOLMpqNR5GSeEHVwUps5AFkvCE1vNnwmzbGZR3P4GFs4UaKc4FITIcxUgsOUq0F45FtbpZ8IbLwvJqjiLfoL3X7woVISxr3259ODpaaj2A0un64OrTThCbXFGpAIV4SHRrGxrKK69qyKPePIuQZWtsNvoLsXIVjxz6A53Rz6mUcYVPsRZwiHWLdFv05LbX2R2vsPDhkU5Nr8+nLOW3l5fbOhrv2Jw9ePwc83DjqJw6G3LGQjyEoja4kxXw8taA644Q+CBhEakEVxdlMNwFg1IYVwDKZgXYNa4E2BUc5qr7sk8zaVjf+D00bSvv/AAMRYUal6emBjyHLlntrfRy12QP1IBCGZZHqrOFj5G01Z8FdNOZZwI2XFGpD2mowlwWwr9hlVOF0PjX7CdlxRrTguuvIdmEPUdsSTUz2rACHlpGkXZJbpZlgCMsftf4Mb8+RU5DMNg5CHrX2SWcsolLdHd+CLUzwnH+TCQ4REOX+ovdNSXWMEB0NYs1PHjk5u4Os8HUXh3VEdXExRHQiSFc8qZTYoNI1IJILDgWUxIPBqRrQSHF2TRUhMyiaEzQVXD1oTyR6ruS9gpIypZsx6oOtg7UnQlDnI6qvLDjDPBXRSBtvKNaHqacLOC3T04XRsKsbVj3ZVFbUIWW9KNSHowGQjhZMjy/+TZz4F5fR5E3gu6eEzmXT3T9kUaq3gjb9Q9fOj9VeAzeBFkg5yJbrFFPP4XqF9DKppn1djafnr5JbHubk3yLtm5Sy3/4bOalDcgiNoeK8JtQ8xa9jj5OnfM5kk1JpeGOp/AyQfWxjyNSNUQ0iArnlfkxIKKPJBxQaHAup7BuODVywpLwGlvMAfHRExUkPkhU0fLYHRCeZ6iP9SOfUPbljaq8yXsaa7IH6kKqai+mvAuuHXBVBYWRZ7ShWpsVzk85ZfAEp7T1bxl+ot6mZKVKc0dnbEnvtwuz1lmEc/U3Z4zyza9keqrBts3Sb8CpzAcuCO/VJZUHmXqM7kD6oMv1EYJ5fPoQuxzbk2KlKVku8t+Q5LbHHoZlhlUiALJiY3YUo59zLnjJzb7tkk0/PPwMURshvPCqdmZMmnFucmvUJ/IaxhFGAczh9jg8kMaPYOrw55lKgpGs3pZMgssbo7+0gWQOEQpIKK4Nkgb2+m0D56IkhMkUTQtR5NRZgzWguMCqiryZXXuZZCGEL2XFGpBla/bH4GTe2KBr6wJ1FjcsJ9cGfejtSbJm7fP8A0rsJzwhKaiKuuUE+eTX8K1df+G6i7ETmXXxTcpP8JitZq3L9sHj1ZFOxh0nIKVVWR0bfqHPjOESyk2ebbCqg7JqK/Psb9DMRg2ivEXN+ejLXhFE0orC6RJfLCZlZ2TUEWqnhN5ONbNzm5Ff6hdyoJ/JA2VKFyNDYXUz3VRfpw/wHvZLpJcTj6cr/AO/2KlHK7Q1As/8AT73B7BqPTlsju89HUU1mhYPO5UVZLMtqG1x8iq45ZTFYHb7IrX8cA3U1I2SNSPSEvYHwIkss8o44DfB6tZZy1nBupCimCSyOBhCW30GYS7YDrSPoopSxNryRWWRUn+7PI7UXrc4x/Jzp8Nr0Ywv6rpT+NV9jbL3y1wjn6m/CbyMtswjl6i3dPBpIlp2SvTXBkpN8gPkzcZkagaCL9JU66tzX7pEuip+vcl/GPLOnY/wDsfOH2ktr4OZrblCDbeEi/UzwmfN/ql++X00+O2M/GTZCKS2Tdk3KXli8nmwWytHINyw7TS/qr3TRV9VLj0IKH/Wj8gTuk5Nrpvg3As/ZP1ZITZLfPC6Q2bxXJ+wijlrJ1v4SRCzZP0dF88KqoYQzAVSTkk0URil0kIu7WNMyBmNERi30jZVSx4KAJdHKwZ8krrWfLKKYRh0sC19w7+KNNODVahORJqtQoxeH8sZe2ocPycrXN7ezMTs4PUJrRBtVrnKcn1ngDUPDznsGjirj1f8A0DrOK/hjMx+uFdFycINVdhEDkM1LbngQw1a5BSSMg3J5PLwCUfpsVLWVKSyshJnI00dfSU/Q06T++XLYNskiizoi1D4E1n1OyZU5f6nqVVVKWfj3Pm5ycm5S7fLOh+uSbujHPGHwcxlz46RCxIeP4ecjG+ATGNmGkthqappV16SuG1bt7k5T45fPHHt7nPT4H0fZa/O3Gfwyc0L/AGf/2Q=="/>
          <p:cNvSpPr>
            <a:spLocks noChangeAspect="1" noChangeArrowheads="1"/>
          </p:cNvSpPr>
          <p:nvPr/>
        </p:nvSpPr>
        <p:spPr bwMode="auto">
          <a:xfrm>
            <a:off x="0" y="-523875"/>
            <a:ext cx="1428750" cy="1076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0" name="AutoShape 4" descr="data:image/jpeg;base64,/9j/4AAQSkZJRgABAQAAAQABAAD/2wBDAAkGBwgHBgkIBwgKCgkLDRYPDQwMDRsUFRAWIB0iIiAdHx8kKDQsJCYxJx8fLT0tMTU3Ojo6Iys/RD84QzQ5Ojf/2wBDAQoKCg0MDRoPDxo3JR8lNzc3Nzc3Nzc3Nzc3Nzc3Nzc3Nzc3Nzc3Nzc3Nzc3Nzc3Nzc3Nzc3Nzc3Nzc3Nzc3Nzf/wAARCACLALoDASIAAhEBAxEB/8QAGwAAAwEBAQEBAAAAAAAAAAAAAgMEAQUABgf/xAAwEAACAgEEAQMDAwIHAQAAAAAAAQIDEQQSITFBUWFxEzKBBSJCI6EzUmKRscHh8P/EABsBAAMBAAMBAAAAAAAAAAAAAAMEBQIBBgcA/8QAIREAAgMBAQACAwEBAAAAAAAAAAIBAxEhEgRBEyIxUUL/2gAMAwEAAhEDEQA/ABtmSzllh2S57ESkLadImAJvLJL57ntQ66WE8Ca45eWM/HX02yaRMjR2mhjB29JD6daXl9nP0dW6ab+2PLOrAo+/oT+ROzg+A1MRFhKQZJE5gdkxsDcec0k2xlZMZ0G15agvz8CbZePToJS+6b7fXwIm+w0SX/hU+Ej/AEXNipByYqbCQxYrgF8vgm1Vzg8R8cP3Hye2La7fCOfqHus2rpC99v8AyUKY+y2lKeHF5T6L6ocIg/T+Htbwn18nWqjwJzI8imqCaw1lEttThLD6fRdgyVf1FsaznozNmDKqc6Ne945x5ZZ9Gj6f+OovH27GzXV9NbH2gJLgH+TQ/kG6qiFblDUb5eI7GiXZB9sO58E3Bv2EVDJMVNhyE2vETr8TsnmsLsiZvdPC6HVQzhJci6485LtLXl7n4H65hYObOQVaeGyCXnyVREwQ1BkYnuuzozJuQDRlWAsoSYu+zjajW8IRndNL3GUYJ8en02yNnLCS/wAvAiUgpsTJhocvVLhkmL7Z6TAm8Rx6mmshYH61F2zWXL+MSStOc8vyx2ozsUV3J/2Gaal+hPazZ0o1KOor6OtR+6G7yvBNRTwuCyqO2Xt5BPbA/WgahxkfCvYtz7fhjKqtzy/tX9wrBVrd/gyqkmohuW7+S/uiKzhHSaOdqVsbXjwahxhY0iuZNz6DrmSu+KbWejcOMKnA5CGt0uR0zIRJFc/Z5lC5Gnq4cl9UNqSE0QxyVQQxD6As6MigjyR5DCOLMpqNR5GSeEHVwUps5AFkvCE1vNnwmzbGZR3P4GFs4UaKc4FITIcxUgsOUq0F45FtbpZ8IbLwvJqjiLfoL3X7woVISxr3259ODpaaj2A0un64OrTThCbXFGpAIV4SHRrGxrKK69qyKPePIuQZWtsNvoLsXIVjxz6A53Rz6mUcYVPsRZwiHWLdFv05LbX2R2vsPDhkU5Nr8+nLOW3l5fbOhrv2Jw9ePwc83DjqJw6G3LGQjyEoja4kxXw8taA644Q+CBhEakEVxdlMNwFg1IYVwDKZgXYNa4E2BUc5qr7sk8zaVjf+D00bSvv/AAMRYUal6emBjyHLlntrfRy12QP1IBCGZZHqrOFj5G01Z8FdNOZZwI2XFGpD2mowlwWwr9hlVOF0PjX7CdlxRrTguuvIdmEPUdsSTUz2rACHlpGkXZJbpZlgCMsftf4Mb8+RU5DMNg5CHrX2SWcsolLdHd+CLUzwnH+TCQ4REOX+ovdNSXWMEB0NYs1PHjk5u4Os8HUXh3VEdXExRHQiSFc8qZTYoNI1IJILDgWUxIPBqRrQSHF2TRUhMyiaEzQVXD1oTyR6ruS9gpIypZsx6oOtg7UnQlDnI6qvLDjDPBXRSBtvKNaHqacLOC3T04XRsKsbVj3ZVFbUIWW9KNSHowGQjhZMjy/+TZz4F5fR5E3gu6eEzmXT3T9kUaq3gjb9Q9fOj9VeAzeBFkg5yJbrFFPP4XqF9DKppn1djafnr5JbHubk3yLtm5Sy3/4bOalDcgiNoeK8JtQ8xa9jj5OnfM5kk1JpeGOp/AyQfWxjyNSNUQ0iArnlfkxIKKPJBxQaHAup7BuODVywpLwGlvMAfHRExUkPkhU0fLYHRCeZ6iP9SOfUPbljaq8yXsaa7IH6kKqai+mvAuuHXBVBYWRZ7ShWpsVzk85ZfAEp7T1bxl+ot6mZKVKc0dnbEnvtwuz1lmEc/U3Z4zyza9keqrBts3Sb8CpzAcuCO/VJZUHmXqM7kD6oMv1EYJ5fPoQuxzbk2KlKVku8t+Q5LbHHoZlhlUiALJiY3YUo59zLnjJzb7tkk0/PPwMURshvPCqdmZMmnFucmvUJ/IaxhFGAczh9jg8kMaPYOrw55lKgpGs3pZMgssbo7+0gWQOEQpIKK4Nkgb2+m0D56IkhMkUTQtR5NRZgzWguMCqiryZXXuZZCGEL2XFGpBla/bH4GTe2KBr6wJ1FjcsJ9cGfejtSbJm7fP8A0rsJzwhKaiKuuUE+eTX8K1df+G6i7ETmXXxTcpP8JitZq3L9sHj1ZFOxh0nIKVVWR0bfqHPjOESyk2ebbCqg7JqK/Psb9DMRg2ivEXN+ejLXhFE0orC6RJfLCZlZ2TUEWqnhN5ONbNzm5Ff6hdyoJ/JA2VKFyNDYXUz3VRfpw/wHvZLpJcTj6cr/AO/2KlHK7Q1As/8AT73B7BqPTlsju89HUU1mhYPO5UVZLMtqG1x8iq45ZTFYHb7IrX8cA3U1I2SNSPSEvYHwIkss8o44DfB6tZZy1nBupCimCSyOBhCW30GYS7YDrSPoopSxNryRWWRUn+7PI7UXrc4x/Jzp8Nr0Ywv6rpT+NV9jbL3y1wjn6m/CbyMtswjl6i3dPBpIlp2SvTXBkpN8gPkzcZkagaCL9JU66tzX7pEuip+vcl/GPLOnY/wDsfOH2ktr4OZrblCDbeEi/UzwmfN/ql++X00+O2M/GTZCKS2Tdk3KXli8nmwWytHINyw7TS/qr3TRV9VLj0IKH/Wj8gTuk5Nrpvg3As/ZP1ZITZLfPC6Q2bxXJ+wijlrJ1v4SRCzZP0dF88KqoYQzAVSTkk0URil0kIu7WNMyBmNERi30jZVSx4KAJdHKwZ8krrWfLKKYRh0sC19w7+KNNODVahORJqtQoxeH8sZe2ocPycrXN7ezMTs4PUJrRBtVrnKcn1ngDUPDznsGjirj1f8A0DrOK/hjMx+uFdFycINVdhEDkM1LbngQw1a5BSSMg3J5PLwCUfpsVLWVKSyshJnI00dfSU/Q06T++XLYNskiizoi1D4E1n1OyZU5f6nqVVVKWfj3Pm5ycm5S7fLOh+uSbujHPGHwcxlz46RCxIeP4ecjG+ATGNmGkthqappV16SuG1bt7k5T45fPHHt7nPT4H0fZa/O3Gfwyc0L/AGf/2Q=="/>
          <p:cNvSpPr>
            <a:spLocks noChangeAspect="1" noChangeArrowheads="1"/>
          </p:cNvSpPr>
          <p:nvPr/>
        </p:nvSpPr>
        <p:spPr bwMode="auto">
          <a:xfrm>
            <a:off x="0" y="-523875"/>
            <a:ext cx="1428750" cy="1076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4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6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8" name="AutoShape 12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50" name="AutoShape 14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52" name="AutoShape 16" descr="data:image/jpeg;base64,/9j/4AAQSkZJRgABAQAAAQABAAD/2wBDAAkGBwgHBgkIBwgKCgkLDRYPDQwMDRsUFRAWIB0iIiAdHx8kKDQsJCYxJx8fLT0tMTU3Ojo6Iys/RD84QzQ5Ojf/2wBDAQoKCg0MDRoPDxo3JR8lNzc3Nzc3Nzc3Nzc3Nzc3Nzc3Nzc3Nzc3Nzc3Nzc3Nzc3Nzc3Nzc3Nzc3Nzc3Nzc3Nzf/wAARCACLALoDASIAAhEBAxEB/8QAGwAAAQUBAQAAAAAAAAAAAAAABQACAwQGAQf/xAA9EAABAwIEAwYEBAQEBwAAAAABAAIDBBEFEiExQVFhBhMiUnGRFDJCgVNiodEjM7HBFUNjciRUgqKywvH/xAAbAQABBQEBAAAAAAAAAAAAAAAEAQIDBQYAB//EADIRAAEDAwMCAwYFBQAAAAAAAAEAAgMEESEFEjFBUQYiYRMUIzJSoRVCgZHRM3GxweH/2gAMAwEAAhEDEQA/AKZksmvqI4/nka31KGPllmGrnRs8oOp9So2sa35QB9ldvqh+VT1fieONxbC3d6ooK2A7TM91K2UOF2uBHMFCbjimgNBu0EHmNEwVZ6hCxeK3XtJHj0KMd51XHCN/zNCGsnkbuc467+6mZUNeNCQeR3RDJmvWgpNWpqweR2ex5RGlqqyhN6KsmiHBma7fY6I1R9sauEWxCmbMB9dP4XexNv1CzDZuZTxJfiq+s0ehrB8WMX78H7Ix0bHdF6Ph2OUGI2FNUN7z8J/hd7FEM68me1r/AJhqNQeSJYf2gxKgs3vPioR9Ex1Ho7f3usdqHgx7bvpXX9D/ACoHQW4Xozwx4s9oP2VSWgidrE50Z4W2Q3C+0dDiBEecwTn/ACpSAT6HYouJLbrHzU9RSP2SAtKj2EIZUUtRG03aJGdP2WbxHAcPq3FwY6ml4mPS/qNluc4Kr1FLDUDxsF+YU8Fc+M5REVRJGbheW1nZzEILugyVLBtkNnex/dB5c8Ly2eJ8TuT2kL1KswqaMF9O4PHLihc0tx3dVCHcxI0K6hrw8d1dQajIRg3/AMrz8SNPELubqtdLguDVJv3Aif8A6bi39LqrJ2TonG8dTUM6Egj+iKFTEecIwaiR8zVm83VcMgHELQjsnBfWtlt0aArUHZnC4yDL301uDpLA+yU1MI6pHal2astTiaqmENLG+WQ7Bgv/APFuezOAjDP+Kqy19WRYAbRjkOvVWaVlPSRCOlijiYODBZTfEdUHPVF42sFgq+onlnFjgIn33VLvuqGfEdUviOqC2oP2Kwl9N0iVoKHsfidSA6YNgafNqfZFGdg22/iVzr/lYty/VqVhsXfsvLW6fMRwsXdcutlP2EcGnuK0E20zMQbEOy+KUQLu6EzB9Uf7J0Wp00hsHJr6GZgvZBwUtCbnfndcILXFrgWkbgiy5fgjw4HIKGG5jsYKf3pbvqOakbORruFBumuaRqw/ZERzEYK02m6+5to6jI7/AMq+2UOGh1XcyGCZzTyI5qzFUNeLXseSJDwVro5WvALSrDw1wsQCimGdoa7DrMe41VOPokPib6O/sUHzpZ0PVUcFWzZM24TiAV6PhmNUmItvTS/xGi7onaOb9kRbKDoTYryUOLXtkje6ORp8L2GxH3WjwrtY6PLDiwAA0FQ0f+Q/uFhNU8KyQ3kpvM3t1/6mbVur8VWqqOCraWyxg8io4KoPY17HtfG4XDmm4KsMla8eErJ7XxntZJtINws7W4BLHd9LJmA+l37oPMaqldlmje31GhW8uo5YYpm5ZGNIPCyKirnDD8oqOrezDsrDNrhbxaJ7atp2cEfq+zlJMS6K8TvyoRUdl6plzFI146iyOZUwP62RrKqB3OFD8SPMPdcNSBu4e6gkwTEmX/gX9CmswfEXOt8OW+pCmvF9QU++DncFM+usPDuovipPN+qIUfZmpkcDUvyN4gIyOz9GAB3Y0UD6mBhte6HfWQNNm5R3OlnKhzJZkq893KbOkXX3UOZLMlXblRxXBKHE2ETRBsh2kYLELCY12drMLJeAZaf8QDUeoXpOZccQ5pa4AgjUFH0moTUxwbjsoJoGSjPK8fBHPdOvda/tD2VbJmqMMblfu6LgfRYxxdHIWPBa4GxBGoWrpayKpbdpz2VPNTujOV2SMSb78CqcmeJ4uLcjdX26jRcexsjS1wuEc15CL0/U5KR1jlvZQw1Qf4XfN/VTd4EMqoHwG4uWHZ3L1XIKuxyyajmiWy3W3pqxk7A5huEVzrmdVBLfil3ifuRW5E8OxOrwx+akk8HGF5uw/seoWtwntPSVzmxSn4aqOzHnQ+jtj6brz/vVxzmuFnajkqfUNFpa3zEWd3CUPsvYGVJGjtQrDJY3/K4enFeT4dj+I4aAyOUTQj/KmubDkHbj9VqMO7V4dVuayVxppj9Mug+ztliK7w/U02QNze4/2nDY70W0SQuOqeGhzXBzTsdwVO2tH1Nt6KidC4LjE7orqVlXbVwnjb7J3xUPn/RM2u7Jux3ZTLirPrIx8t3fZRfHO5N904ROKcI3HorIIJ1dbqU+zb/zW+xVfMlmVysVuVizfxW+yQDfxB7FV8yWb0XLtw7KwQ38QexXDa1w8HooMyWZcu3KXNZBMfwGHFGGSO0dSB4X8+hRbMlf0UkUr4XBzDlNcA4WK8qq6eegqDDUsLXjhwPok1wfsvRcXwymxSAsnbZw+V43aV59ieHVOFVBjmBLT8jwNHLW0GpMqBtdhyrJ6Yty3hNIDgQ4XB3QquoHMvLAC5nFo3HoiccmYW4p6tQbKOmq5aV92H9Fmoqks0v4eSstna4XBVrEMMbPeSCzJeI4O9UCd3sEmSRrmPGhBTw8rYUWpR1DfLz2RXvEu8Q5tVwfp1ClEt9jcKQPurIPurneJF4IsbWVTvOqXedUt125EaOvq6A3oamSH8rT4fY6I1TdtMQiAFTBBUDiW3YT/ULKd4l3iCnoKWo/qMBKcJHN4K3cfbmkt/Foatp45crv7hSHtzheW4grS7y920f+ywGdIygbkKuPh+hJ4P7qT3qQdVtantzdtqKgfc/VO8AD7BCj2sxoknvoB0EI0WbfVNGgNyovipOQREelUMQtsB/vlRuqXHqve8yY6Zg+pD3zufu63RJge82Y0k9Fh8DkrGtL3mzBdXfiW8iuCpHl/VRsoql+0ZHqpP8ADqq3yhRmeIdUQKSpP5V0VI5FPEzTxVd1FUt1LFC9kjN2FObJG7gpj4Z2ctKIZks6Gtmc06OPopW1Qv49OoT7KH2iu5lXrqSCugdDUsD2kceC6HhwuCu5lwJabjlLvuvP8awSfC5M7cz6cm7X229VShnzeF515r0qVrJo3MkYHNI1BWMx7s6+mJqKIZotyy2rfRaXT9VD/hzYPdBywB2Qh6gqqSGqZlmYDyI0IUUNQWnLJqNrq20hwu3UK/Bug/PE64KzFdhNTS3dEDLEOLRqPUIbnIOhsRvqt1f2VWpw6kqjeWFubzAWKRXNNrTm4lF/ULI984bOuniodZGZuzkRJMNQ9vRwuFVf2dqhqyWN3rcLrlWbNVp3D5rKh8QeQ90viXcLKycCrx9MZH+9ObgNcfm7sf8AVdddyk/EYPrCpGdx4pveE7uPRFY+zkx/m1DW/wC1t1egwCljt3maU8cx0XXKhk1anbwbrPRB8zssTXPd+UK8MHryAe7GvVaWGGGBuWGNrByaLKS/RdZVcutSE/DFgvTKPCRbNMbnkisUEcQs1rVzOlnXkEkj5MkrZRwMjFmiynulmUGdLOotqk2KclMfHG8eJgUedLOuAI4SbFUqMLgkF2tDT0QuqwyaH5BmCP5lzNwKJjqJGdULNQQzDzBZPM+N1jdpUzKobPuDzCOVVHBO05m69EErMNlh8Ufiby4qwiqWSYOCqOp0maIF0eR91KHg6hdzAjUX6FC2yviNr2PIqzFUNfoTZyII6hVJcQbFCMc7PMqc09EBHLuWcHLJEzUkro5Glr2mzmlek5lQxPDKfEWASts8bPG4VvQ6q6GzJMt+6Y7a5Y6KoZJxseRUyixPBqqgcS5pfH52/wB1SiqZIxvccitPDURyt3MN0O6DqERukqzKthAzNIPNStmjOzx91NcKExuHRSJJudvmHuuGRg3cPdKk2nspElXdVRN2Jceigkq3H5Rl6pLpzYnFXJJWxC7t+QVb413lCrxRy1EoZGC9xOw1RZvZquLQTkBI2uhJqyGI2e6xRDYRbK9XzJZlDmSzLyvavTtqmzpZ1DmTHzNZxueiUMuuDFZzpZ0PdVOdyAUMtZHGLyzMYPzOAUggceE8QkotnXM6z78bw5psa2G/++66zG8PO1bCPV4Ck90k+k/sne7uWgzLhcHIXFXMkF4pmPH5XAqZtUfqHsozC5pTDCQlWUEU7dNCgVXRzU98zS5vAhaNszXbFJ4bI0hwBCminfHg8KtrNLhqR5hY91mI6lzNDqArLJ2PGh15KzW4W1/ih8LkGmilgfZ7SOoRzHskGFkq3S6ilyRcdwiZIcCCLg7hB8QwCjqrvjBik5t2P2U8dW4aP8Q5jdWWTsfs4X5FSxySwu3MNlWbyFkars5WwEmLLK3obFDJaSph0lgkbb8q9EzacCuGzhqAVZxa1O0WcLpwmHZeb2I+kj7JBrnHRrj6BeimGI7xs9kmxxNPhY0fYIj8dNvkS+1b2WEgw6snt3VO834kWRei7MSuIdWSBjfKzf3WnBA4KOSoYz6gTyCEm1aokw3CT2vZcoqGmom5YIw0891Z76Pzj3Q6Sqe8WHhb/VR3PIquILjdxyuG9/AutdnCReqneqvU1Vhkad9+irGxElesCIk2Vqertdsf3KD1+Mw0hLdZZfI0/wBTwQzEcTe8ugpHW80gO3QfuhzI2tva9zuTxVvTaeLbno6GkvyrNTilfVO/m9zH5Y9D9zv/AEVIwte7M+73eZxuVNlSyhWbGNYLNFlYMiY3gKPu2jgPZLu2ngFJlCWUJ6kwoRC0OzNGV3mboVahrq+A3jqnlo+mTxD9/wBVHZLKExzWuwQmOjY7kIvT9oDcCrhLf9SPUeyNUeJxzNzQyNkZxsdljso4rga5js0TnRv4OabFBy0ET/lwfshZKJjuF6BHUMkHhNjyXJo45W2e26yVLjEkRDaoE8pG/wBwjdPiDZGB2cOaeIKqpaOSI3VdJSEYUVXhVruhP2QuWKSJ1nsI6rRNqGu2ddNkayQeIJWTPbhyz9Z4ep58t8p9P4WeE0jTo425KQVknJpRGWghftoq7sL8rlOJGO5VFN4Yq2nyEEKv8Y/k1NNXKeIHop/8Nf5k9mGeZyXfGFC3w1XE5AH6qi6V7/mcSnRwySnwtJ6lFYqCJm+qtxtZGLNAUbpwPlCs6bwtbMz7+gVOkwy5BlP2RL4WDyhM7xLvRzCFe57jdaSChigZtjbYKjLUZG348EExGrc4mCJ3iPzu5dFbqnG++wQan8TMx1c43J5q2o4Gk7iryOMcJzWBosBZOsnJKzRgxgJtkrJyS5cm2SsnKKdxbE9zTYgaLkoyU82G+gULqiJu7r+mqHue5+r3E+q4mbkQIe6uurWj5WE+pTPjT+H/ANyqpJNxTxE0K2K2/wA0f6qSGrax2aKR0TjyGn3VBJdfumugY5Ho8SnABexsg5tNlYZi7RuJWeov/RZpr3MN2OIPQolA4uYC43uojTxP5CDkpQ1GBjMX4w+7SE8YxFb+cz9UJyjkFzKL7BMNDEofdwi5xmED+az7ApjsbhGz7+jChmUcgllHILhQxJPdwr7sbv8AKyR3oLKN+MVB0ZEfu5VUk8UkI6Jwganvr62T6mt9B+6j72r/AOYf+i6kphFGOGp4hZ2X/9k="/>
          <p:cNvSpPr>
            <a:spLocks noChangeAspect="1" noChangeArrowheads="1"/>
          </p:cNvSpPr>
          <p:nvPr/>
        </p:nvSpPr>
        <p:spPr bwMode="auto">
          <a:xfrm>
            <a:off x="63500" y="-561975"/>
            <a:ext cx="1533525" cy="1152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" name="9 Imagen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6891" cy="6858000"/>
          </a:xfrm>
          <a:prstGeom prst="rect">
            <a:avLst/>
          </a:prstGeom>
        </p:spPr>
      </p:pic>
      <p:pic>
        <p:nvPicPr>
          <p:cNvPr id="12" name="11 Imagen" descr="Sin título-1.gif"/>
          <p:cNvPicPr>
            <a:picLocks noChangeAspect="1"/>
          </p:cNvPicPr>
          <p:nvPr/>
        </p:nvPicPr>
        <p:blipFill>
          <a:blip r:embed="rId3"/>
          <a:srcRect l="7812" t="20000" r="6875" b="53750"/>
          <a:stretch>
            <a:fillRect/>
          </a:stretch>
        </p:blipFill>
        <p:spPr>
          <a:xfrm>
            <a:off x="285720" y="1571612"/>
            <a:ext cx="8358246" cy="3071834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Presentación en pantalla (4:3)</PresentationFormat>
  <Paragraphs>0</Paragraphs>
  <Slides>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9</cp:revision>
  <dcterms:created xsi:type="dcterms:W3CDTF">2012-09-19T19:34:50Z</dcterms:created>
  <dcterms:modified xsi:type="dcterms:W3CDTF">2012-09-27T10:52:11Z</dcterms:modified>
</cp:coreProperties>
</file>