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embeddedFontLst>
    <p:embeddedFont>
      <p:font typeface="Cheri"/>
      <p:regular r:id="rId4"/>
    </p:embeddedFont>
    <p:embeddedFont>
      <p:font typeface="Super Mario Bros."/>
      <p:regular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Batman Beat the hell Outta Me"/>
      <p:regular r:id="rId10"/>
    </p:embeddedFont>
    <p:embeddedFont>
      <p:font typeface="Fontdinerdotcom Sparkly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5C7A-741B-41EF-8499-17DE5469D867}" type="datetimeFigureOut">
              <a:rPr lang="es-ES" smtClean="0"/>
              <a:pPr/>
              <a:t>25/09/2012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E475-B406-4B2B-98F3-5209AF85AF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39917" y="285728"/>
            <a:ext cx="8932677" cy="1500198"/>
            <a:chOff x="211355" y="2214554"/>
            <a:chExt cx="8932677" cy="1500198"/>
          </a:xfrm>
        </p:grpSpPr>
        <p:pic>
          <p:nvPicPr>
            <p:cNvPr id="6" name="5 Imagen" descr="Sin título-1 copia.gif"/>
            <p:cNvPicPr>
              <a:picLocks noChangeAspect="1"/>
            </p:cNvPicPr>
            <p:nvPr/>
          </p:nvPicPr>
          <p:blipFill>
            <a:blip r:embed="rId4" cstate="print"/>
            <a:srcRect r="3100" b="78750"/>
            <a:stretch>
              <a:fillRect/>
            </a:stretch>
          </p:blipFill>
          <p:spPr>
            <a:xfrm>
              <a:off x="211355" y="2214554"/>
              <a:ext cx="8932645" cy="1469173"/>
            </a:xfrm>
            <a:prstGeom prst="rect">
              <a:avLst/>
            </a:prstGeom>
          </p:spPr>
        </p:pic>
        <p:pic>
          <p:nvPicPr>
            <p:cNvPr id="7" name="6 Imagen" descr="Sin título-1 copia.gif"/>
            <p:cNvPicPr>
              <a:picLocks noChangeAspect="1"/>
            </p:cNvPicPr>
            <p:nvPr/>
          </p:nvPicPr>
          <p:blipFill>
            <a:blip r:embed="rId4" cstate="print"/>
            <a:srcRect r="3100" b="78750"/>
            <a:stretch>
              <a:fillRect/>
            </a:stretch>
          </p:blipFill>
          <p:spPr>
            <a:xfrm>
              <a:off x="211387" y="2245579"/>
              <a:ext cx="8932645" cy="1469173"/>
            </a:xfrm>
            <a:prstGeom prst="rect">
              <a:avLst/>
            </a:prstGeom>
          </p:spPr>
        </p:pic>
      </p:grpSp>
      <p:pic>
        <p:nvPicPr>
          <p:cNvPr id="9" name="8 Imagen" descr="Sin título-1 copia.gif"/>
          <p:cNvPicPr>
            <a:picLocks noChangeAspect="1"/>
          </p:cNvPicPr>
          <p:nvPr/>
        </p:nvPicPr>
        <p:blipFill>
          <a:blip r:embed="rId4" cstate="print"/>
          <a:srcRect r="3100" b="78750"/>
          <a:stretch>
            <a:fillRect/>
          </a:stretch>
        </p:blipFill>
        <p:spPr>
          <a:xfrm>
            <a:off x="139949" y="357166"/>
            <a:ext cx="8932645" cy="146917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491880" y="321297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 smtClean="0">
                <a:solidFill>
                  <a:srgbClr val="FFFF00"/>
                </a:solidFill>
                <a:latin typeface="Cheri" pitchFamily="2" charset="0"/>
              </a:rPr>
              <a:t>Bethsaida</a:t>
            </a:r>
            <a:r>
              <a:rPr lang="es-MX" sz="3200" dirty="0" smtClean="0">
                <a:solidFill>
                  <a:srgbClr val="FFFF00"/>
                </a:solidFill>
                <a:latin typeface="Cheri" pitchFamily="2" charset="0"/>
              </a:rPr>
              <a:t> </a:t>
            </a:r>
            <a:r>
              <a:rPr lang="es-MX" sz="3200" dirty="0" err="1" smtClean="0">
                <a:solidFill>
                  <a:srgbClr val="FFFF00"/>
                </a:solidFill>
                <a:latin typeface="Cheri" pitchFamily="2" charset="0"/>
              </a:rPr>
              <a:t>Nohemi</a:t>
            </a:r>
            <a:r>
              <a:rPr lang="es-MX" sz="3200" dirty="0" smtClean="0">
                <a:solidFill>
                  <a:srgbClr val="FFFF00"/>
                </a:solidFill>
                <a:latin typeface="Cheri" pitchFamily="2" charset="0"/>
              </a:rPr>
              <a:t> Rivera </a:t>
            </a:r>
            <a:r>
              <a:rPr lang="es-MX" sz="3200" dirty="0" err="1" smtClean="0">
                <a:solidFill>
                  <a:srgbClr val="FFFF00"/>
                </a:solidFill>
                <a:latin typeface="Cheri" pitchFamily="2" charset="0"/>
              </a:rPr>
              <a:t>Valdes</a:t>
            </a:r>
            <a:endParaRPr lang="es-MX" sz="3200" dirty="0" smtClean="0">
              <a:solidFill>
                <a:srgbClr val="FFFF00"/>
              </a:solidFill>
              <a:latin typeface="Cheri" pitchFamily="2" charset="0"/>
            </a:endParaRPr>
          </a:p>
          <a:p>
            <a:pPr algn="ctr"/>
            <a:r>
              <a:rPr lang="es-MX" sz="3200" dirty="0" smtClean="0">
                <a:solidFill>
                  <a:srgbClr val="FFFF00"/>
                </a:solidFill>
                <a:latin typeface="Cheri" pitchFamily="2" charset="0"/>
              </a:rPr>
              <a:t>3° B        </a:t>
            </a:r>
            <a:endParaRPr lang="es-MX" sz="3200" dirty="0">
              <a:solidFill>
                <a:srgbClr val="FFFF00"/>
              </a:solidFill>
              <a:latin typeface="Cheri" pitchFamily="2" charset="0"/>
            </a:endParaRPr>
          </a:p>
        </p:txBody>
      </p:sp>
      <p:pic>
        <p:nvPicPr>
          <p:cNvPr id="11" name="10 Imagen" descr="Sin título-1.png"/>
          <p:cNvPicPr>
            <a:picLocks noChangeAspect="1"/>
          </p:cNvPicPr>
          <p:nvPr/>
        </p:nvPicPr>
        <p:blipFill>
          <a:blip r:embed="rId5" cstate="print"/>
          <a:srcRect l="34649" t="29399" r="37001" b="47501"/>
          <a:stretch>
            <a:fillRect/>
          </a:stretch>
        </p:blipFill>
        <p:spPr>
          <a:xfrm>
            <a:off x="-1944216" y="1928802"/>
            <a:ext cx="1944216" cy="2376264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203848" y="1916832"/>
            <a:ext cx="550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Super Mario Bros." pitchFamily="34" charset="0"/>
              </a:rPr>
              <a:t>ESCUELA NORMAL DE EDUCACION PREESCOLAR</a:t>
            </a:r>
            <a:endParaRPr lang="es-MX" sz="3200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91880" y="501840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tman Beat the hell Outta Me" pitchFamily="2" charset="0"/>
              </a:rPr>
              <a:t>ENERO</a:t>
            </a:r>
          </a:p>
          <a:p>
            <a:endParaRPr lang="es-MX" sz="6000" dirty="0"/>
          </a:p>
        </p:txBody>
      </p:sp>
      <p:sp>
        <p:nvSpPr>
          <p:cNvPr id="15" name="14 Rectángulo"/>
          <p:cNvSpPr/>
          <p:nvPr/>
        </p:nvSpPr>
        <p:spPr>
          <a:xfrm>
            <a:off x="5652120" y="515719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>
                <a:solidFill>
                  <a:srgbClr val="0070C0"/>
                </a:solidFill>
                <a:latin typeface="Super Mario Bros." pitchFamily="34" charset="0"/>
              </a:rPr>
              <a:t>2013</a:t>
            </a:r>
            <a:endParaRPr lang="es-MX" sz="4000" dirty="0">
              <a:solidFill>
                <a:srgbClr val="0070C0"/>
              </a:solidFill>
            </a:endParaRPr>
          </a:p>
        </p:txBody>
      </p:sp>
      <p:pic>
        <p:nvPicPr>
          <p:cNvPr id="16" name="betssy.wav">
            <a:hlinkClick r:id="" action="ppaction://media"/>
          </p:cNvPr>
          <p:cNvPicPr>
            <a:picLocks noRot="1" noChangeAspect="1"/>
          </p:cNvPicPr>
          <p:nvPr>
            <a:wavAudioFile r:embed="rId1" name="betssy.wav"/>
          </p:nvPr>
        </p:nvPicPr>
        <p:blipFill>
          <a:blip r:embed="rId6"/>
          <a:stretch>
            <a:fillRect/>
          </a:stretch>
        </p:blipFill>
        <p:spPr>
          <a:xfrm>
            <a:off x="-57153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28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28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28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28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28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28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6359 C -0.03247 0.0726 -0.03264 0.07769 -0.03889 0.08324 C -0.04063 0.09642 -0.04306 0.10914 -0.04878 0.12023 C -0.04931 0.12231 -0.05 0.1244 -0.05035 0.12671 C -0.05104 0.1311 -0.05122 0.13549 -0.05208 0.13989 C -0.05399 0.1489 -0.05677 0.157 -0.05851 0.16601 C -0.06181 0.20416 -0.07101 0.25272 -0.05538 0.28625 C -0.05278 0.30289 -0.04757 0.31214 -0.04063 0.32763 C -0.03611 0.33781 -0.03542 0.35029 -0.03073 0.36047 C -0.02708 0.36856 -0.01458 0.38428 -0.01111 0.3889 C 0.0092 0.41619 0.02569 0.42821 0.05295 0.44116 C 0.05851 0.4437 0.06372 0.4474 0.06927 0.44995 C 0.07465 0.45249 0.08021 0.45388 0.08559 0.45642 C 0.08958 0.45827 0.09306 0.4622 0.09722 0.46312 C 0.10521 0.46497 0.11354 0.46451 0.1217 0.46521 C 0.14601 0.4733 0.17396 0.47815 0.19722 0.46312 C 0.21007 0.4548 0.21684 0.43653 0.22674 0.42382 C 0.23038 0.41896 0.23472 0.41549 0.23819 0.41064 C 0.26528 0.37388 0.28021 0.31931 0.29063 0.27099 C 0.29271 0.21041 0.29392 0.1563 0.29219 0.09411 C 0.29201 0.08532 0.29271 0.07515 0.28889 0.06775 C 0.28628 0.06266 0.27917 0.0548 0.27917 0.05503 C 0.27535 0.0407 0.28056 0.05457 0.27257 0.04601 C 0.26128 0.03422 0.28177 0.04208 0.25747 0.03723 C 0.23264 0.03862 0.20747 0.03815 0.18247 0.04162 C 0.17344 0.04278 0.14427 0.05989 0.13819 0.07006 C 0.13003 0.08347 0.13472 0.07885 0.125 0.08532 C 0.11563 0.10058 0.11094 0.11931 0.10017 0.13341 C 0.09844 0.13873 0.09514 0.14312 0.09392 0.14867 C 0.09219 0.15723 0.09062 0.1748 0.09062 0.17503 C 0.09618 0.25665 0.08733 0.22544 0.10521 0.27307 C 0.1099 0.28509 0.12674 0.30151 0.12674 0.30174 C 0.13767 0.3311 0.15365 0.34705 0.17257 0.36694 C 0.1934 0.3889 0.2125 0.41087 0.23646 0.4259 C 0.24688 0.43237 0.27083 0.45226 0.28073 0.45434 C 0.29583 0.45758 0.31146 0.45573 0.32674 0.45642 C 0.35521 0.45573 0.38368 0.45711 0.41198 0.45434 C 0.43264 0.45226 0.45625 0.43376 0.47413 0.42151 C 0.48003 0.41758 0.48351 0.40925 0.48889 0.40416 C 0.5026 0.39122 0.51215 0.38081 0.525 0.36694 C 0.55538 0.33388 0.51701 0.3785 0.54306 0.35168 C 0.55417 0.34012 0.56024 0.32162 0.56753 0.3059 C 0.5724 0.29573 0.58073 0.28948 0.58542 0.27954 C 0.61007 0.23006 0.57622 0.28995 0.59861 0.24902 C 0.60851 0.23122 0.61649 0.21711 0.62344 0.19677 C 0.62292 0.16255 0.62361 0.12833 0.6217 0.09411 C 0.62135 0.08786 0.61806 0.08255 0.61684 0.07653 C 0.61302 0.05919 0.61146 0.04116 0.60694 0.02428 C 0.59896 -0.00532 0.58385 -0.03029 0.56927 -0.05433 C 0.55764 -0.07329 0.55955 -0.0793 0.54132 -0.08925 C 0.53247 -0.10497 0.52726 -0.10474 0.51198 -0.10682 C 0.4934 -0.1193 0.48924 -0.11468 0.46424 -0.11121 C 0.45955 -0.10982 0.45434 -0.1089 0.44965 -0.10682 C 0.44028 -0.10266 0.43299 -0.0867 0.42656 -0.07838 C 0.41927 -0.06844 0.41788 -0.07167 0.41198 -0.06104 C 0.40486 -0.04855 0.39948 -0.03422 0.39219 -0.02173 C 0.39028 -0.01849 0.38767 -0.01618 0.38559 -0.01295 C 0.38385 -0.01017 0.38229 -0.00716 0.38073 -0.00416 C 0.37708 0.01064 0.37396 0.02151 0.37257 0.03723 C 0.37361 0.06937 0.37309 0.10151 0.37587 0.13341 C 0.37639 0.13919 0.38038 0.14359 0.38247 0.14867 C 0.38576 0.157 0.38663 0.16694 0.39063 0.1748 C 0.39514 0.18382 0.40208 0.19006 0.40694 0.19885 C 0.41858 0.22012 0.42882 0.23191 0.44444 0.24694 C 0.46719 0.26821 0.44826 0.26243 0.48733 0.28833 C 0.50868 0.30266 0.53021 0.31307 0.55295 0.32324 C 0.56476 0.32856 0.575 0.33989 0.58733 0.34289 C 0.59861 0.34567 0.61007 0.34451 0.6217 0.34521 C 0.66424 0.3563 0.6434 0.35284 0.68403 0.35607 C 0.70035 0.35538 0.71684 0.35561 0.73316 0.35376 C 0.74063 0.35284 0.7434 0.34867 0.74965 0.34521 C 0.76476 0.33711 0.77361 0.32925 0.78559 0.31468 C 0.79618 0.30174 0.80938 0.29619 0.82014 0.28393 C 0.82708 0.27607 0.8316 0.26312 0.83646 0.25341 C 0.84705 0.23214 0.85764 0.21249 0.86927 0.19237 C 0.88316 0.1681 0.89115 0.14081 0.89722 0.11145 C 0.89931 0.10127 0.90365 0.08093 0.90365 0.08116 C 0.90208 0.05249 0.90191 0.02405 0.89878 -0.00416 C 0.89809 -0.01063 0.8941 -0.01572 0.89219 -0.02173 C 0.88854 -0.03329 0.88576 -0.04508 0.88247 -0.05664 C 0.87795 -0.0726 0.86736 -0.08347 0.86111 -0.09803 C 0.83802 -0.15167 0.80816 -0.16693 0.77413 -0.20277 C 0.77049 -0.20647 0.76788 -0.21202 0.76441 -0.21595 C 0.74514 -0.23769 0.76337 -0.21364 0.74635 -0.23121 C 0.72951 -0.24855 0.71528 -0.25826 0.69549 -0.26844 C 0.69167 -0.27052 0.68802 -0.27399 0.68403 -0.27491 C 0.6658 -0.27953 0.64688 -0.27792 0.6283 -0.2793 C 0.58003 -0.27792 0.53212 -0.27769 0.48403 -0.27491 C 0.46997 -0.27422 0.45243 -0.25295 0.43646 -0.24878 C 0.43003 -0.24462 0.42326 -0.23884 0.41667 -0.2356 C 0.41146 -0.23283 0.40035 -0.22913 0.40035 -0.2289 C 0.39444 -0.22104 0.38924 -0.2178 0.38247 -0.21156 C 0.38142 -0.20948 0.38056 -0.20693 0.37917 -0.20508 C 0.37726 -0.20254 0.37431 -0.20138 0.37257 -0.19861 C 0.37135 -0.19676 0.3717 -0.19399 0.37083 -0.1919 C 0.3651 -0.17849 0.35816 -0.1667 0.35295 -0.1526 C 0.35243 -0.1489 0.35226 -0.1452 0.35122 -0.14173 C 0.35052 -0.13919 0.34861 -0.1378 0.34792 -0.13526 C 0.34358 -0.11953 0.34358 -0.10358 0.33646 -0.08925 C 0.33438 -0.08069 0.33611 -0.08439 0.3316 -0.07838 " pathEditMode="relative" rAng="0" ptsTypes="fffffffffffffffffffffffffffffffffffff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tman Beat the hell Outta Me" pitchFamily="2" charset="0"/>
              </a:rPr>
              <a:t>CREDITOS</a:t>
            </a:r>
            <a:endParaRPr lang="es-E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Batman Beat the hell Outta M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es-MX" sz="5400" dirty="0" smtClean="0">
                <a:solidFill>
                  <a:srgbClr val="FF0000"/>
                </a:solidFill>
                <a:latin typeface="Super Mario Bros." pitchFamily="34" charset="0"/>
              </a:rPr>
              <a:t>T</a:t>
            </a:r>
            <a:r>
              <a:rPr lang="es-MX" sz="5400" dirty="0" smtClean="0">
                <a:solidFill>
                  <a:srgbClr val="FFFF00"/>
                </a:solidFill>
                <a:latin typeface="Super Mario Bros." pitchFamily="34" charset="0"/>
              </a:rPr>
              <a:t>i</a:t>
            </a:r>
            <a:r>
              <a:rPr lang="es-MX" sz="5400" dirty="0" smtClean="0">
                <a:solidFill>
                  <a:srgbClr val="00B050"/>
                </a:solidFill>
                <a:latin typeface="Super Mario Bros." pitchFamily="34" charset="0"/>
              </a:rPr>
              <a:t>p</a:t>
            </a:r>
            <a:r>
              <a:rPr lang="es-MX" sz="5400" dirty="0" smtClean="0">
                <a:solidFill>
                  <a:srgbClr val="0070C0"/>
                </a:solidFill>
                <a:latin typeface="Super Mario Bros." pitchFamily="34" charset="0"/>
              </a:rPr>
              <a:t>o</a:t>
            </a:r>
            <a:r>
              <a:rPr lang="es-MX" sz="5400" dirty="0" smtClean="0">
                <a:solidFill>
                  <a:srgbClr val="7030A0"/>
                </a:solidFill>
                <a:latin typeface="Super Mario Bros." pitchFamily="34" charset="0"/>
              </a:rPr>
              <a:t>s</a:t>
            </a:r>
            <a:r>
              <a:rPr lang="es-MX" sz="5400" dirty="0" smtClean="0">
                <a:latin typeface="Super Mario Bros." pitchFamily="34" charset="0"/>
              </a:rPr>
              <a:t> </a:t>
            </a:r>
            <a:r>
              <a:rPr lang="es-MX" sz="5400" dirty="0" smtClean="0">
                <a:solidFill>
                  <a:srgbClr val="00B050"/>
                </a:solidFill>
                <a:latin typeface="Super Mario Bros." pitchFamily="34" charset="0"/>
              </a:rPr>
              <a:t>d</a:t>
            </a:r>
            <a:r>
              <a:rPr lang="es-MX" sz="5400" dirty="0" smtClean="0">
                <a:solidFill>
                  <a:srgbClr val="FF0000"/>
                </a:solidFill>
                <a:latin typeface="Super Mario Bros." pitchFamily="34" charset="0"/>
              </a:rPr>
              <a:t>e</a:t>
            </a:r>
            <a:r>
              <a:rPr lang="es-MX" sz="5400" dirty="0" smtClean="0">
                <a:latin typeface="Super Mario Bros." pitchFamily="34" charset="0"/>
              </a:rPr>
              <a:t> </a:t>
            </a:r>
            <a:r>
              <a:rPr lang="es-MX" sz="5400" dirty="0" smtClean="0">
                <a:solidFill>
                  <a:srgbClr val="0070C0"/>
                </a:solidFill>
                <a:latin typeface="Super Mario Bros." pitchFamily="34" charset="0"/>
              </a:rPr>
              <a:t>l</a:t>
            </a:r>
            <a:r>
              <a:rPr lang="es-MX" sz="5400" dirty="0" smtClean="0">
                <a:solidFill>
                  <a:srgbClr val="FFFF00"/>
                </a:solidFill>
                <a:latin typeface="Super Mario Bros." pitchFamily="34" charset="0"/>
              </a:rPr>
              <a:t>e</a:t>
            </a:r>
            <a:r>
              <a:rPr lang="es-MX" sz="5400" dirty="0" smtClean="0">
                <a:solidFill>
                  <a:srgbClr val="00B0F0"/>
                </a:solidFill>
                <a:latin typeface="Super Mario Bros." pitchFamily="34" charset="0"/>
              </a:rPr>
              <a:t>t</a:t>
            </a:r>
            <a:r>
              <a:rPr lang="es-MX" sz="5400" dirty="0" smtClean="0">
                <a:solidFill>
                  <a:srgbClr val="FF0000"/>
                </a:solidFill>
                <a:latin typeface="Super Mario Bros." pitchFamily="34" charset="0"/>
              </a:rPr>
              <a:t>r</a:t>
            </a:r>
            <a:r>
              <a:rPr lang="es-MX" sz="5400" dirty="0" smtClean="0">
                <a:solidFill>
                  <a:srgbClr val="00B050"/>
                </a:solidFill>
                <a:latin typeface="Super Mario Bros." pitchFamily="34" charset="0"/>
              </a:rPr>
              <a:t>a</a:t>
            </a:r>
            <a:r>
              <a:rPr lang="es-MX" sz="5400" dirty="0" smtClean="0">
                <a:solidFill>
                  <a:srgbClr val="FFC000"/>
                </a:solidFill>
                <a:latin typeface="Super Mario Bros." pitchFamily="34" charset="0"/>
              </a:rPr>
              <a:t>s</a:t>
            </a:r>
            <a:r>
              <a:rPr lang="es-MX" sz="5400" dirty="0" smtClean="0">
                <a:latin typeface="Super Mario Bros." pitchFamily="34" charset="0"/>
              </a:rPr>
              <a:t> </a:t>
            </a:r>
            <a:r>
              <a:rPr lang="es-MX" sz="5400" dirty="0" smtClean="0">
                <a:solidFill>
                  <a:srgbClr val="7030A0"/>
                </a:solidFill>
                <a:latin typeface="Super Mario Bros." pitchFamily="34" charset="0"/>
              </a:rPr>
              <a:t>d</a:t>
            </a:r>
            <a:r>
              <a:rPr lang="es-MX" sz="5400" dirty="0" smtClean="0">
                <a:solidFill>
                  <a:srgbClr val="0070C0"/>
                </a:solidFill>
                <a:latin typeface="Super Mario Bros." pitchFamily="34" charset="0"/>
              </a:rPr>
              <a:t>e</a:t>
            </a:r>
          </a:p>
          <a:p>
            <a:pPr algn="ctr">
              <a:buNone/>
            </a:pPr>
            <a:r>
              <a:rPr lang="es-MX" b="1" dirty="0" smtClean="0">
                <a:solidFill>
                  <a:srgbClr val="FF0066"/>
                </a:solidFill>
              </a:rPr>
              <a:t>	</a:t>
            </a:r>
            <a:r>
              <a:rPr lang="es-MX" sz="4400" b="1" dirty="0" smtClean="0">
                <a:solidFill>
                  <a:srgbClr val="FF0066"/>
                </a:solidFill>
                <a:latin typeface="Fontdinerdotcom Sparkly" pitchFamily="2" charset="0"/>
              </a:rPr>
              <a:t>http://www.dafont.com</a:t>
            </a:r>
          </a:p>
          <a:p>
            <a:pPr algn="ctr">
              <a:buNone/>
            </a:pPr>
            <a:endParaRPr lang="es-ES" b="1" dirty="0">
              <a:solidFill>
                <a:srgbClr val="FF0066"/>
              </a:solidFill>
              <a:latin typeface="Fontdinerdotcom Spark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19</Words>
  <Application>Microsoft Office PowerPoint</Application>
  <PresentationFormat>Presentación en pantalla (4:3)</PresentationFormat>
  <Paragraphs>8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Cheri</vt:lpstr>
      <vt:lpstr>Super Mario Bros.</vt:lpstr>
      <vt:lpstr>Calibri</vt:lpstr>
      <vt:lpstr>Batman Beat the hell Outta Me</vt:lpstr>
      <vt:lpstr>Fontdinerdotcom Sparkly</vt:lpstr>
      <vt:lpstr>Tema de Office</vt:lpstr>
      <vt:lpstr>Diapositiva 1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16</cp:revision>
  <dcterms:created xsi:type="dcterms:W3CDTF">2012-09-12T17:15:21Z</dcterms:created>
  <dcterms:modified xsi:type="dcterms:W3CDTF">2012-09-26T01:11:46Z</dcterms:modified>
</cp:coreProperties>
</file>