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D60093"/>
    <a:srgbClr val="FF0066"/>
    <a:srgbClr val="99003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D7EB-0D6D-4E6F-8AA7-F6A327214AFA}" type="datetimeFigureOut">
              <a:rPr lang="es-ES" smtClean="0"/>
              <a:pPr/>
              <a:t>14/11/2012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9BDD0-FBDE-4CFE-A6CF-4CF954F9B7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3 Marcador de contenido" descr="Flor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es-MX" sz="6000" dirty="0" smtClean="0">
                <a:solidFill>
                  <a:srgbClr val="FFFF00"/>
                </a:solidFill>
                <a:latin typeface="Fontdinerdotcom Sparkly" pitchFamily="2" charset="0"/>
              </a:rPr>
              <a:t>Escuela </a:t>
            </a:r>
            <a:r>
              <a:rPr lang="es-MX" sz="6000" dirty="0" smtClean="0">
                <a:solidFill>
                  <a:srgbClr val="FFFF00"/>
                </a:solidFill>
                <a:latin typeface="Fontdinerdotcom Sparkly" pitchFamily="2" charset="0"/>
              </a:rPr>
              <a:t>N</a:t>
            </a:r>
            <a:r>
              <a:rPr lang="es-MX" sz="6000" dirty="0" smtClean="0">
                <a:solidFill>
                  <a:srgbClr val="FFFF00"/>
                </a:solidFill>
                <a:latin typeface="Fontdinerdotcom Sparkly" pitchFamily="2" charset="0"/>
              </a:rPr>
              <a:t>ormal </a:t>
            </a:r>
            <a:r>
              <a:rPr lang="es-MX" sz="6000" dirty="0" smtClean="0">
                <a:solidFill>
                  <a:srgbClr val="FFFF00"/>
                </a:solidFill>
                <a:latin typeface="Fontdinerdotcom Sparkly" pitchFamily="2" charset="0"/>
              </a:rPr>
              <a:t>de </a:t>
            </a:r>
            <a:r>
              <a:rPr lang="es-MX" sz="6000" dirty="0" smtClean="0">
                <a:solidFill>
                  <a:srgbClr val="FFFF00"/>
                </a:solidFill>
                <a:latin typeface="Fontdinerdotcom Sparkly" pitchFamily="2" charset="0"/>
              </a:rPr>
              <a:t>Educación </a:t>
            </a:r>
            <a:r>
              <a:rPr lang="es-MX" sz="6000" dirty="0" smtClean="0">
                <a:solidFill>
                  <a:srgbClr val="FFFF00"/>
                </a:solidFill>
                <a:latin typeface="Fontdinerdotcom Sparkly" pitchFamily="2" charset="0"/>
              </a:rPr>
              <a:t>P</a:t>
            </a:r>
            <a:r>
              <a:rPr lang="es-MX" sz="6000" dirty="0" smtClean="0">
                <a:solidFill>
                  <a:srgbClr val="FFFF00"/>
                </a:solidFill>
                <a:latin typeface="Fontdinerdotcom Sparkly" pitchFamily="2" charset="0"/>
              </a:rPr>
              <a:t>reescolar</a:t>
            </a:r>
            <a:endParaRPr lang="es-ES" sz="6000" dirty="0">
              <a:solidFill>
                <a:srgbClr val="FFFF00"/>
              </a:solidFill>
              <a:latin typeface="Fontdinerdotcom Sparkly" pitchFamily="2" charset="0"/>
            </a:endParaRPr>
          </a:p>
        </p:txBody>
      </p:sp>
      <p:sp>
        <p:nvSpPr>
          <p:cNvPr id="5" name="4 Nube"/>
          <p:cNvSpPr/>
          <p:nvPr/>
        </p:nvSpPr>
        <p:spPr>
          <a:xfrm>
            <a:off x="1285852" y="2357430"/>
            <a:ext cx="5143536" cy="27860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Sin título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57166"/>
            <a:ext cx="5765080" cy="4317461"/>
          </a:xfrm>
          <a:prstGeom prst="rect">
            <a:avLst/>
          </a:prstGeom>
        </p:spPr>
      </p:pic>
      <p:pic>
        <p:nvPicPr>
          <p:cNvPr id="13" name="12 Imagen" descr="Sin título-7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6355"/>
            <a:ext cx="4857720" cy="3643290"/>
          </a:xfrm>
          <a:prstGeom prst="rect">
            <a:avLst/>
          </a:prstGeom>
        </p:spPr>
      </p:pic>
      <p:pic>
        <p:nvPicPr>
          <p:cNvPr id="14" name="13 Imagen" descr="Sin títikulo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5357826"/>
            <a:ext cx="9144000" cy="650083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2071670" y="3000372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92D050"/>
                </a:solidFill>
                <a:latin typeface="Snap ITC" pitchFamily="82" charset="0"/>
              </a:rPr>
              <a:t>Los materiales</a:t>
            </a:r>
            <a:endParaRPr lang="es-ES" sz="4000" dirty="0">
              <a:solidFill>
                <a:srgbClr val="92D050"/>
              </a:solidFill>
              <a:latin typeface="Snap ITC" pitchFamily="82" charset="0"/>
            </a:endParaRPr>
          </a:p>
        </p:txBody>
      </p:sp>
      <p:pic>
        <p:nvPicPr>
          <p:cNvPr id="11" name="kerime.wav">
            <a:hlinkClick r:id="" action="ppaction://media"/>
          </p:cNvPr>
          <p:cNvPicPr>
            <a:picLocks noRot="1" noChangeAspect="1"/>
          </p:cNvPicPr>
          <p:nvPr>
            <a:wavAudioFile r:embed="rId1" name="kerime.wav"/>
          </p:nvPr>
        </p:nvPicPr>
        <p:blipFill>
          <a:blip r:embed="rId7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1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5" grpId="1" animBg="1"/>
      <p:bldP spid="5" grpId="2" animBg="1"/>
      <p:bldP spid="5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rgbClr val="00B0F0"/>
                </a:solidFill>
              </a:rPr>
              <a:t>Los materiales</a:t>
            </a:r>
            <a:endParaRPr lang="es-ES" sz="6000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164305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Experimenta con diversos elementos, objetos y materiales –que no representan riesgo para encontrar soluciones y respuestas a problemas y preguntas acerca del mundo natural.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rgbClr val="FFFF00"/>
                </a:solidFill>
              </a:rPr>
              <a:t>introducción</a:t>
            </a:r>
            <a:endParaRPr lang="es-ES" sz="6000" b="1" dirty="0">
              <a:solidFill>
                <a:srgbClr val="FFFF00"/>
              </a:solidFill>
            </a:endParaRPr>
          </a:p>
        </p:txBody>
      </p:sp>
      <p:pic>
        <p:nvPicPr>
          <p:cNvPr id="5" name="4 Imagen" descr="t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2"/>
            <a:ext cx="5000660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7200" b="1" dirty="0" smtClean="0">
                <a:solidFill>
                  <a:srgbClr val="FF0066"/>
                </a:solidFill>
              </a:rPr>
              <a:t>menú</a:t>
            </a:r>
            <a:endParaRPr lang="es-ES" sz="7200" b="1" dirty="0">
              <a:solidFill>
                <a:srgbClr val="FF0066"/>
              </a:solidFill>
            </a:endParaRPr>
          </a:p>
        </p:txBody>
      </p:sp>
      <p:pic>
        <p:nvPicPr>
          <p:cNvPr id="10" name="9 Imagen" descr="0da686b4fe4631bfcd089763724e271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928802"/>
            <a:ext cx="2119311" cy="1972428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10 Imagen" descr="Colores-Publicidad-Subliminal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14113" t="18204" r="13306"/>
          <a:stretch>
            <a:fillRect/>
          </a:stretch>
        </p:blipFill>
        <p:spPr>
          <a:xfrm>
            <a:off x="5429256" y="2000240"/>
            <a:ext cx="2571768" cy="1925952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12" name="11 Imagen" descr="concepto-de-reciclaje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4429132"/>
            <a:ext cx="2601521" cy="208121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Marcador de contenido" descr="Flo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b="1" dirty="0" smtClean="0">
                <a:solidFill>
                  <a:srgbClr val="FFC000"/>
                </a:solidFill>
              </a:rPr>
              <a:t>flores</a:t>
            </a:r>
            <a:endParaRPr lang="es-ES" sz="6600" b="1" dirty="0">
              <a:solidFill>
                <a:srgbClr val="FFC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6786578" y="5000636"/>
            <a:ext cx="1785950" cy="13572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92D050"/>
                </a:solidFill>
              </a:rPr>
              <a:t>Regresar</a:t>
            </a:r>
            <a:endParaRPr lang="es-ES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rgbClr val="D60093"/>
                </a:solidFill>
              </a:rPr>
              <a:t>colores</a:t>
            </a:r>
            <a:endParaRPr lang="es-ES" sz="6000" b="1" dirty="0">
              <a:solidFill>
                <a:srgbClr val="D6009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6929454" y="5143512"/>
            <a:ext cx="1714512" cy="1428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solidFill>
                  <a:srgbClr val="FFFF00"/>
                </a:solidFill>
              </a:rPr>
              <a:t>Regresar</a:t>
            </a:r>
            <a:endParaRPr lang="es-E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b="1" dirty="0" smtClean="0">
                <a:solidFill>
                  <a:srgbClr val="00CCFF"/>
                </a:solidFill>
              </a:rPr>
              <a:t>reciclaje</a:t>
            </a:r>
            <a:endParaRPr lang="es-ES" sz="6600" b="1" dirty="0">
              <a:solidFill>
                <a:srgbClr val="00CC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286644" y="5214950"/>
            <a:ext cx="1571636" cy="12858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rgbClr val="FFC000"/>
                </a:solidFill>
              </a:rPr>
              <a:t>Regresar</a:t>
            </a:r>
            <a:endParaRPr lang="es-E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44</Words>
  <Application>Microsoft Office PowerPoint</Application>
  <PresentationFormat>Presentación en pantalla (4:3)</PresentationFormat>
  <Paragraphs>12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Escuela Normal de Educación Preescolar</vt:lpstr>
      <vt:lpstr>Los materiales</vt:lpstr>
      <vt:lpstr>introducción</vt:lpstr>
      <vt:lpstr>menú</vt:lpstr>
      <vt:lpstr>flores</vt:lpstr>
      <vt:lpstr>colores</vt:lpstr>
      <vt:lpstr>reciclaje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19</cp:revision>
  <dcterms:created xsi:type="dcterms:W3CDTF">2012-09-21T03:40:36Z</dcterms:created>
  <dcterms:modified xsi:type="dcterms:W3CDTF">2012-11-14T17:24:11Z</dcterms:modified>
</cp:coreProperties>
</file>