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0254D-1177-41BD-AABF-2AA04457E64D}" type="datetimeFigureOut">
              <a:rPr lang="es-ES" smtClean="0"/>
              <a:pPr/>
              <a:t>14/11/2012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E02AF-75AC-42E0-88CD-531F4BFBB64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Marcador de contenido" descr="Sin título-1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-54002"/>
            <a:ext cx="9144000" cy="7033124"/>
          </a:xfrm>
        </p:spPr>
      </p:pic>
      <p:pic>
        <p:nvPicPr>
          <p:cNvPr id="7" name="6 Imagen" descr="02enep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214546" cy="1914660"/>
          </a:xfrm>
          <a:prstGeom prst="rect">
            <a:avLst/>
          </a:prstGeom>
        </p:spPr>
      </p:pic>
      <p:sp>
        <p:nvSpPr>
          <p:cNvPr id="8" name="7 CuadroTexto"/>
          <p:cNvSpPr txBox="1"/>
          <p:nvPr/>
        </p:nvSpPr>
        <p:spPr>
          <a:xfrm>
            <a:off x="2714612" y="285728"/>
            <a:ext cx="51435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b="1" dirty="0" smtClean="0">
                <a:solidFill>
                  <a:schemeClr val="bg1"/>
                </a:solidFill>
              </a:rPr>
              <a:t>YANETH YAHAIRA PACHUCA GUAJARDO</a:t>
            </a:r>
            <a:endParaRPr lang="es-ES" sz="3600" b="1" dirty="0">
              <a:solidFill>
                <a:schemeClr val="bg1"/>
              </a:solidFill>
            </a:endParaRPr>
          </a:p>
        </p:txBody>
      </p:sp>
      <p:pic>
        <p:nvPicPr>
          <p:cNvPr id="9" name="8 Imagen" descr="a5.gi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286124"/>
            <a:ext cx="3446705" cy="2309818"/>
          </a:xfrm>
          <a:prstGeom prst="rect">
            <a:avLst/>
          </a:prstGeom>
        </p:spPr>
      </p:pic>
      <p:pic>
        <p:nvPicPr>
          <p:cNvPr id="10" name="9 Imagen" descr="b.gif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72298" y="3286124"/>
            <a:ext cx="2071702" cy="2289776"/>
          </a:xfrm>
          <a:prstGeom prst="rect">
            <a:avLst/>
          </a:prstGeom>
        </p:spPr>
      </p:pic>
      <p:sp>
        <p:nvSpPr>
          <p:cNvPr id="11" name="10 CuadroTexto"/>
          <p:cNvSpPr txBox="1"/>
          <p:nvPr/>
        </p:nvSpPr>
        <p:spPr>
          <a:xfrm>
            <a:off x="0" y="6429396"/>
            <a:ext cx="321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/>
              <a:t>ENERO / 2013</a:t>
            </a:r>
            <a:endParaRPr lang="es-ES" sz="3200" b="1" dirty="0"/>
          </a:p>
        </p:txBody>
      </p:sp>
    </p:spTree>
  </p:cSld>
  <p:clrMapOvr>
    <a:masterClrMapping/>
  </p:clrMapOvr>
  <p:transition advClick="0" advTm="1000">
    <p:fade thruBlk="1"/>
    <p:sndAc>
      <p:stSnd>
        <p:snd r:embed="rId2" name="sonidoooyanet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</dc:creator>
  <cp:lastModifiedBy>comp</cp:lastModifiedBy>
  <cp:revision>3</cp:revision>
  <dcterms:created xsi:type="dcterms:W3CDTF">2012-09-28T06:11:06Z</dcterms:created>
  <dcterms:modified xsi:type="dcterms:W3CDTF">2012-11-14T15:25:46Z</dcterms:modified>
</cp:coreProperties>
</file>