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254D-1177-41BD-AABF-2AA04457E64D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02AF-75AC-42E0-88CD-531F4BFBB6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Sin título-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4002"/>
            <a:ext cx="9144000" cy="7033124"/>
          </a:xfrm>
        </p:spPr>
      </p:pic>
      <p:pic>
        <p:nvPicPr>
          <p:cNvPr id="7" name="6 Imagen" descr="02ene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214546" cy="191466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714612" y="28572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</a:rPr>
              <a:t>YANETH YAHAIRA PACHUCA GUAJARDO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9" name="8 Imagen" descr="a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86124"/>
            <a:ext cx="3446705" cy="2309818"/>
          </a:xfrm>
          <a:prstGeom prst="rect">
            <a:avLst/>
          </a:prstGeom>
        </p:spPr>
      </p:pic>
      <p:pic>
        <p:nvPicPr>
          <p:cNvPr id="10" name="9 Imagen" descr="b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298" y="3286124"/>
            <a:ext cx="2071702" cy="2289776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0" y="6429396"/>
            <a:ext cx="321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ENERO / 2013</a:t>
            </a:r>
            <a:endParaRPr lang="es-ES" sz="3200" b="1" dirty="0"/>
          </a:p>
        </p:txBody>
      </p:sp>
    </p:spTree>
  </p:cSld>
  <p:clrMapOvr>
    <a:masterClrMapping/>
  </p:clrMapOvr>
  <p:transition advClick="0" advTm="1000">
    <p:fade thruBlk="1"/>
    <p:sndAc>
      <p:stSnd>
        <p:snd r:embed="rId2" name="sonidoooyanet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3</cp:revision>
  <dcterms:created xsi:type="dcterms:W3CDTF">2012-09-28T06:11:06Z</dcterms:created>
  <dcterms:modified xsi:type="dcterms:W3CDTF">2012-11-14T15:25:46Z</dcterms:modified>
</cp:coreProperties>
</file>