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SkinnyCapKick" charset="0"/>
      <p:regular r:id="rId9"/>
    </p:embeddedFont>
    <p:embeddedFont>
      <p:font typeface="Century Gothic" pitchFamily="34" charset="0"/>
      <p:regular r:id="rId10"/>
      <p:bold r:id="rId11"/>
      <p:italic r:id="rId12"/>
      <p:boldItalic r:id="rId1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C040-C9AF-40E8-9D38-8AAEF96C9EDA}" type="datetimeFigureOut">
              <a:rPr lang="es-ES" smtClean="0"/>
              <a:pPr/>
              <a:t>14/10/2012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37B8-26AB-439A-93F9-2BAB173925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r"/>
            <a:r>
              <a:rPr lang="es-MX" sz="6000" b="1" dirty="0" smtClean="0">
                <a:latin typeface="Century Gothic" pitchFamily="34" charset="0"/>
              </a:rPr>
              <a:t>Escuela Normal de Educación Preescolar</a:t>
            </a:r>
            <a:r>
              <a:rPr lang="es-MX" sz="6000" b="1" dirty="0" smtClean="0">
                <a:latin typeface="Century Gothic" pitchFamily="34" charset="0"/>
              </a:rPr>
              <a:t>.</a:t>
            </a:r>
            <a:br>
              <a:rPr lang="es-MX" sz="6000" b="1" dirty="0" smtClean="0">
                <a:latin typeface="Century Gothic" pitchFamily="34" charset="0"/>
              </a:rPr>
            </a:br>
            <a:r>
              <a:rPr lang="es-MX" sz="6000" b="1" dirty="0" smtClean="0">
                <a:latin typeface="Century Gothic" pitchFamily="34" charset="0"/>
              </a:rPr>
              <a:t/>
            </a:r>
            <a:br>
              <a:rPr lang="es-MX" sz="6000" b="1" dirty="0" smtClean="0">
                <a:latin typeface="Century Gothic" pitchFamily="34" charset="0"/>
              </a:rPr>
            </a:br>
            <a:r>
              <a:rPr lang="es-MX" sz="4000" dirty="0" smtClean="0">
                <a:latin typeface="Century Gothic" pitchFamily="34" charset="0"/>
              </a:rPr>
              <a:t>“Las </a:t>
            </a:r>
            <a:r>
              <a:rPr lang="es-MX" sz="4000" dirty="0" smtClean="0">
                <a:latin typeface="Century Gothic" pitchFamily="34" charset="0"/>
              </a:rPr>
              <a:t>unidades </a:t>
            </a:r>
            <a:r>
              <a:rPr lang="es-MX" sz="4000" dirty="0" smtClean="0">
                <a:latin typeface="Century Gothic" pitchFamily="34" charset="0"/>
              </a:rPr>
              <a:t>de </a:t>
            </a:r>
            <a:r>
              <a:rPr lang="es-MX" sz="4000" dirty="0" smtClean="0">
                <a:latin typeface="Century Gothic" pitchFamily="34" charset="0"/>
              </a:rPr>
              <a:t>medida”</a:t>
            </a:r>
            <a:r>
              <a:rPr lang="es-MX" dirty="0"/>
              <a:t/>
            </a:r>
            <a:br>
              <a:rPr lang="es-MX" dirty="0"/>
            </a:br>
            <a:r>
              <a:rPr lang="es-MX" sz="4000" dirty="0" smtClean="0">
                <a:latin typeface="Century Gothic" pitchFamily="34" charset="0"/>
              </a:rPr>
              <a:t/>
            </a:r>
            <a:br>
              <a:rPr lang="es-MX" sz="4000" dirty="0" smtClean="0">
                <a:latin typeface="Century Gothic" pitchFamily="34" charset="0"/>
              </a:rPr>
            </a:br>
            <a:r>
              <a:rPr lang="es-MX" sz="2400" dirty="0" smtClean="0">
                <a:latin typeface="Century Gothic" pitchFamily="34" charset="0"/>
              </a:rPr>
              <a:t>Ceciah </a:t>
            </a:r>
            <a:r>
              <a:rPr lang="es-MX" sz="2400" dirty="0" smtClean="0">
                <a:latin typeface="Century Gothic" pitchFamily="34" charset="0"/>
              </a:rPr>
              <a:t>Lizbeth Pérez Saldaña</a:t>
            </a:r>
            <a:r>
              <a:rPr lang="es-MX" sz="2400" dirty="0" smtClean="0">
                <a:latin typeface="Century Gothic" pitchFamily="34" charset="0"/>
              </a:rPr>
              <a:t>.</a:t>
            </a:r>
            <a:br>
              <a:rPr lang="es-MX" sz="2400" dirty="0" smtClean="0">
                <a:latin typeface="Century Gothic" pitchFamily="34" charset="0"/>
              </a:rPr>
            </a:br>
            <a:r>
              <a:rPr lang="es-MX" sz="2400" dirty="0" smtClean="0">
                <a:latin typeface="Century Gothic" pitchFamily="34" charset="0"/>
              </a:rPr>
              <a:t>Enero de 2013.</a:t>
            </a:r>
            <a:r>
              <a:rPr lang="es-MX" dirty="0" smtClean="0"/>
              <a:t/>
            </a:r>
            <a:br>
              <a:rPr lang="es-MX" dirty="0" smtClean="0"/>
            </a:br>
            <a:endParaRPr lang="es-ES" dirty="0"/>
          </a:p>
        </p:txBody>
      </p:sp>
      <p:pic>
        <p:nvPicPr>
          <p:cNvPr id="6" name="sonido de portad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sonido de portada.wav"/>
          </p:nvPr>
        </p:nvPicPr>
        <p:blipFill>
          <a:blip r:embed="rId3"/>
          <a:stretch>
            <a:fillRect/>
          </a:stretch>
        </p:blipFill>
        <p:spPr>
          <a:xfrm>
            <a:off x="-714412" y="3357562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2931"/>
            <a:ext cx="1485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358245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Autofit/>
          </a:bodyPr>
          <a:lstStyle/>
          <a:p>
            <a:r>
              <a:rPr lang="es-MX" sz="9600" dirty="0" smtClean="0">
                <a:solidFill>
                  <a:srgbClr val="FF7C80"/>
                </a:solidFill>
                <a:latin typeface="SkinnyCapKick" pitchFamily="2" charset="0"/>
              </a:rPr>
              <a:t>C</a:t>
            </a:r>
            <a:r>
              <a:rPr lang="es-MX" sz="9600" dirty="0" smtClean="0">
                <a:solidFill>
                  <a:srgbClr val="FFC000"/>
                </a:solidFill>
                <a:latin typeface="SkinnyCapKick" pitchFamily="2" charset="0"/>
              </a:rPr>
              <a:t>R</a:t>
            </a:r>
            <a:r>
              <a:rPr lang="es-MX" sz="9600" dirty="0" smtClean="0">
                <a:solidFill>
                  <a:srgbClr val="FF7C80"/>
                </a:solidFill>
                <a:latin typeface="SkinnyCapKick" pitchFamily="2" charset="0"/>
              </a:rPr>
              <a:t>E</a:t>
            </a:r>
            <a:r>
              <a:rPr lang="es-MX" sz="9600" dirty="0" smtClean="0">
                <a:solidFill>
                  <a:srgbClr val="FFC000"/>
                </a:solidFill>
                <a:latin typeface="SkinnyCapKick" pitchFamily="2" charset="0"/>
              </a:rPr>
              <a:t>D</a:t>
            </a:r>
            <a:r>
              <a:rPr lang="es-MX" sz="9600" dirty="0" smtClean="0">
                <a:solidFill>
                  <a:srgbClr val="FF7C80"/>
                </a:solidFill>
                <a:latin typeface="SkinnyCapKick" pitchFamily="2" charset="0"/>
              </a:rPr>
              <a:t>I</a:t>
            </a:r>
            <a:r>
              <a:rPr lang="es-MX" sz="9600" dirty="0" smtClean="0">
                <a:solidFill>
                  <a:srgbClr val="FFC000"/>
                </a:solidFill>
                <a:latin typeface="SkinnyCapKick" pitchFamily="2" charset="0"/>
              </a:rPr>
              <a:t>T</a:t>
            </a:r>
            <a:r>
              <a:rPr lang="es-MX" sz="9600" dirty="0" smtClean="0">
                <a:solidFill>
                  <a:srgbClr val="FF7C80"/>
                </a:solidFill>
                <a:latin typeface="SkinnyCapKick" pitchFamily="2" charset="0"/>
              </a:rPr>
              <a:t>O</a:t>
            </a:r>
            <a:r>
              <a:rPr lang="es-MX" sz="9600" dirty="0" smtClean="0">
                <a:solidFill>
                  <a:srgbClr val="FFC000"/>
                </a:solidFill>
                <a:latin typeface="SkinnyCapKick" pitchFamily="2" charset="0"/>
              </a:rPr>
              <a:t>S</a:t>
            </a:r>
            <a:endParaRPr lang="es-ES" sz="9600" dirty="0">
              <a:solidFill>
                <a:srgbClr val="FFC000"/>
              </a:solidFill>
              <a:latin typeface="SkinnyCapKick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Tipos de letras:</a:t>
            </a:r>
          </a:p>
          <a:p>
            <a:r>
              <a:rPr lang="es-MX" dirty="0" smtClean="0"/>
              <a:t>HTTP://WWW.DAFONT.COM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Presentación en pantalla (4:3)</PresentationFormat>
  <Paragraphs>4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SkinnyCapKick</vt:lpstr>
      <vt:lpstr>Century Gothic</vt:lpstr>
      <vt:lpstr>Tema de Office</vt:lpstr>
      <vt:lpstr>Escuela Normal de Educación Preescolar.  “Las unidades de medida”  Ceciah Lizbeth Pérez Saldaña. Enero de 2013. </vt:lpstr>
      <vt:lpstr>Presentación de PowerPoint</vt:lpstr>
      <vt:lpstr>CREDITOS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CREDITOS</dc:title>
  <dc:creator>comp</dc:creator>
  <cp:lastModifiedBy>Ceciah Lizbeth</cp:lastModifiedBy>
  <cp:revision>9</cp:revision>
  <dcterms:created xsi:type="dcterms:W3CDTF">2012-09-07T09:44:16Z</dcterms:created>
  <dcterms:modified xsi:type="dcterms:W3CDTF">2012-10-14T17:13:33Z</dcterms:modified>
</cp:coreProperties>
</file>