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Gigi" pitchFamily="82" charset="0"/>
      <p:regular r:id="rId10"/>
    </p:embeddedFont>
    <p:embeddedFont>
      <p:font typeface="LetrasLocas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1DDD-8E9B-4895-8E5E-370BFAA26F28}" type="datetimeFigureOut">
              <a:rPr lang="es-ES" smtClean="0"/>
              <a:pPr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8D653-8DD9-414A-ABFA-4DA8AB4464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034_examp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214546" y="121442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rgbClr val="7030A0"/>
                </a:solidFill>
                <a:latin typeface="Gigi" pitchFamily="82" charset="0"/>
              </a:rPr>
              <a:t>Escuela Normal de Educación Preescolar</a:t>
            </a:r>
            <a:endParaRPr lang="es-ES" sz="4800" b="1" dirty="0">
              <a:solidFill>
                <a:srgbClr val="7030A0"/>
              </a:solidFill>
              <a:latin typeface="Gigi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2910" y="3714752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Ana Karen </a:t>
            </a:r>
            <a:r>
              <a:rPr lang="es-MX" sz="4800" dirty="0" err="1" smtClean="0">
                <a:solidFill>
                  <a:srgbClr val="6600CC"/>
                </a:solidFill>
                <a:latin typeface="Gigi" pitchFamily="82" charset="0"/>
              </a:rPr>
              <a:t>Joana</a:t>
            </a:r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 Gutiérrez Rodríguez </a:t>
            </a:r>
          </a:p>
          <a:p>
            <a:pPr algn="ctr"/>
            <a:r>
              <a:rPr lang="es-MX" sz="4800" dirty="0" smtClean="0">
                <a:solidFill>
                  <a:srgbClr val="6600CC"/>
                </a:solidFill>
                <a:latin typeface="Gigi" pitchFamily="82" charset="0"/>
              </a:rPr>
              <a:t>3 año  sección: C</a:t>
            </a:r>
            <a:endParaRPr lang="es-ES" sz="4800" dirty="0">
              <a:solidFill>
                <a:srgbClr val="6600CC"/>
              </a:solidFill>
              <a:latin typeface="Gigi" pitchFamily="82" charset="0"/>
            </a:endParaRPr>
          </a:p>
        </p:txBody>
      </p:sp>
      <p:pic>
        <p:nvPicPr>
          <p:cNvPr id="8" name="7 Imagen" descr="halloween_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2928934"/>
            <a:ext cx="9501254" cy="709616"/>
          </a:xfrm>
          <a:prstGeom prst="rect">
            <a:avLst/>
          </a:prstGeom>
        </p:spPr>
      </p:pic>
    </p:spTree>
  </p:cSld>
  <p:clrMapOvr>
    <a:masterClrMapping/>
  </p:clrMapOvr>
  <p:transition>
    <p:sndAc>
      <p:stSnd loop="1">
        <p:snd r:embed="rId2" name="portad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Sin títul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portada (0 Hz-800 Hz)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721_examp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3 CuadroTexto"/>
          <p:cNvSpPr txBox="1"/>
          <p:nvPr/>
        </p:nvSpPr>
        <p:spPr>
          <a:xfrm>
            <a:off x="785786" y="178592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7" name="6 Imagen" descr="muppets_0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323158"/>
            <a:ext cx="2143140" cy="253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MX" dirty="0" smtClean="0">
                <a:latin typeface="LetrasLocas" pitchFamily="2" charset="0"/>
              </a:rPr>
              <a:t>CREDITOS</a:t>
            </a:r>
            <a:endParaRPr lang="es-ES" dirty="0">
              <a:latin typeface="LetrasLocas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LetrasLocas" pitchFamily="2" charset="0"/>
              </a:rPr>
              <a:t>TIPOS DE LETRAS.</a:t>
            </a:r>
          </a:p>
          <a:p>
            <a:pPr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LetrasLocas" pitchFamily="2" charset="0"/>
              </a:rPr>
              <a:t>http://www.dafont.com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LetrasLoca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Gigi</vt:lpstr>
      <vt:lpstr>LetrasLocas</vt:lpstr>
      <vt:lpstr>Tema de Office</vt:lpstr>
      <vt:lpstr>Diapositiva 1</vt:lpstr>
      <vt:lpstr>Diapositiva 2</vt:lpstr>
      <vt:lpstr>Diapositiva 3</vt:lpstr>
      <vt:lpstr>CREDITOS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16</cp:revision>
  <dcterms:created xsi:type="dcterms:W3CDTF">2012-08-31T15:19:21Z</dcterms:created>
  <dcterms:modified xsi:type="dcterms:W3CDTF">2012-09-25T03:12:26Z</dcterms:modified>
</cp:coreProperties>
</file>