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741F-0BEF-495A-A23E-875F70C06D79}" type="datetimeFigureOut">
              <a:rPr lang="es-MX" smtClean="0"/>
              <a:t>25/08/2012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F992-43D0-4C90-81DD-A6B451B952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741F-0BEF-495A-A23E-875F70C06D79}" type="datetimeFigureOut">
              <a:rPr lang="es-MX" smtClean="0"/>
              <a:t>25/08/2012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F992-43D0-4C90-81DD-A6B451B952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741F-0BEF-495A-A23E-875F70C06D79}" type="datetimeFigureOut">
              <a:rPr lang="es-MX" smtClean="0"/>
              <a:t>25/08/2012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F992-43D0-4C90-81DD-A6B451B952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741F-0BEF-495A-A23E-875F70C06D79}" type="datetimeFigureOut">
              <a:rPr lang="es-MX" smtClean="0"/>
              <a:t>25/08/2012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F992-43D0-4C90-81DD-A6B451B952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741F-0BEF-495A-A23E-875F70C06D79}" type="datetimeFigureOut">
              <a:rPr lang="es-MX" smtClean="0"/>
              <a:t>25/08/2012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F992-43D0-4C90-81DD-A6B451B952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741F-0BEF-495A-A23E-875F70C06D79}" type="datetimeFigureOut">
              <a:rPr lang="es-MX" smtClean="0"/>
              <a:t>25/08/2012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F992-43D0-4C90-81DD-A6B451B952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741F-0BEF-495A-A23E-875F70C06D79}" type="datetimeFigureOut">
              <a:rPr lang="es-MX" smtClean="0"/>
              <a:t>25/08/2012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F992-43D0-4C90-81DD-A6B451B952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741F-0BEF-495A-A23E-875F70C06D79}" type="datetimeFigureOut">
              <a:rPr lang="es-MX" smtClean="0"/>
              <a:t>25/08/2012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F992-43D0-4C90-81DD-A6B451B952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741F-0BEF-495A-A23E-875F70C06D79}" type="datetimeFigureOut">
              <a:rPr lang="es-MX" smtClean="0"/>
              <a:t>25/08/2012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F992-43D0-4C90-81DD-A6B451B952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741F-0BEF-495A-A23E-875F70C06D79}" type="datetimeFigureOut">
              <a:rPr lang="es-MX" smtClean="0"/>
              <a:t>25/08/2012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F992-43D0-4C90-81DD-A6B451B952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5741F-0BEF-495A-A23E-875F70C06D79}" type="datetimeFigureOut">
              <a:rPr lang="es-MX" smtClean="0"/>
              <a:t>25/08/2012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2F992-43D0-4C90-81DD-A6B451B952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5741F-0BEF-495A-A23E-875F70C06D79}" type="datetimeFigureOut">
              <a:rPr lang="es-MX" smtClean="0"/>
              <a:t>25/08/2012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2F992-43D0-4C90-81DD-A6B451B9522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 redondeado"/>
          <p:cNvSpPr/>
          <p:nvPr/>
        </p:nvSpPr>
        <p:spPr>
          <a:xfrm>
            <a:off x="3059832" y="2780928"/>
            <a:ext cx="295232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3203848" y="2996952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Rounded MT Bold" pitchFamily="34" charset="0"/>
              </a:rPr>
              <a:t>MI INFANCIA </a:t>
            </a:r>
          </a:p>
          <a:p>
            <a:pPr algn="ctr"/>
            <a:r>
              <a:rPr lang="es-MX" sz="2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Rounded MT Bold" pitchFamily="34" charset="0"/>
              </a:rPr>
              <a:t>0 A 12 AÑOS </a:t>
            </a:r>
            <a:endParaRPr lang="es-MX" sz="2000" dirty="0">
              <a:solidFill>
                <a:schemeClr val="accent2">
                  <a:lumMod val="40000"/>
                  <a:lumOff val="6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11266" name="AutoShape 2" descr="data:image/jpeg;base64,/9j/4AAQSkZJRgABAQAAAQABAAD/2wBDAAkGBwgHBgkIBwgKCgkLDRYPDQwMDRsUFRAWIB0iIiAdHx8kKDQsJCYxJx8fLT0tMTU3Ojo6Iys/RD84QzQ5Ojf/2wBDAQoKCg0MDRoPDxo3JR8lNzc3Nzc3Nzc3Nzc3Nzc3Nzc3Nzc3Nzc3Nzc3Nzc3Nzc3Nzc3Nzc3Nzc3Nzc3Nzc3Nzf/wAARCAC1ARYDASIAAhEBAxEB/8QAHAAAAgMBAQEBAAAAAAAAAAAAAwQAAgUBBgcI/8QANhAAAgIBAwMDAgMHBAMBAQAAAQIAAxEEEiEFMUEGUWETIjJxgQcUI0JSkaEVM8HhFrHR8PH/xAAZAQADAQEBAAAAAAAAAAAAAAAAAQIDBAX/xAAiEQADAQACAgIDAQEAAAAAAAAAAQIRAyESMRNBBCJRMmH/2gAMAwEAAhEDEQA/APp+OJwDEmcS3fmMgr2MIpzKYzIODGAaBuq3A4lg8IDkSRmedyHDS6MDGbKww7RWysp2gAYYIlX94CtyDgwqtuBgBU9pasypXmXUe0BHLF4nK1wIXHE5YQqwAE784EhP2wYbJJlg3HMBkLcCczxkTigtCqnEAKKDCqu4yAYhqVY/hETALVVgDMs4AhEUqMsIO8b1wpwZk6LSBOwitxUnBMiJqmsKrV9n9RMsdJcG3OM/lIVN/Q2sAOpA47S9ZyIXaOzcH5gxhHxkHPtNpZm0WYcSpHHMNj7ZdKS69pbaFgqADyJx2wOY9+6BRFbqcGT5IeCpBc/EuFAlhhTg8TpEpMRRhK4hFGRzKP7SgKMZJ0DMkBGgBOgYnRxOxDOAeZxpOxzO5BgAPzLh/EhEFZ9pzEAxuBlXGRFkvAJyZZtXRWpe2xUQdyxwIDB3VHuBBV2beG4mZ1T1n0TRqQNWlrj+VDmeG6z691V+V0FKop/mPMl0kNS36PqX1EA5MsrqTwwnw/8A8l9Q38Lq2VfhQIarrfXacMeoYPsR3k/Ii/io+3bgBzFLrsvgT5Xp/WPW6V23PXaPBIwZr9M9bV3OF19bVt/WvIjVpkuGj3ag54h1TPeB6bqdPrKVt09iupHcGPBQBLJBAAeJ0nE4zcyUq1lmT+EQEM6ejeQz9vaPBQo4AA9oJO3Evz2mbZaR0txyJTb5lmnFI8yCiD/EuqE+wEsACBLhCBnzGiRa6lSOQJn36ZktBRRj3msw8HmAsHOI9wQCqr+qMpj2nAuOZ1Ac88CJsrDrdorZUWbjEPe+1MxC28DJyePYw3BYKdSUoAd2Dmc0zMy57zP6nrhcQqEgDuTD9Mv3VlCOR595cvSX0OM0qoyZG+7tCKu0dpoIHtwTJOuZIwNArKmWB4kIkjKyjHnI7whgXPHEBHd+O45imq1dVKF7mKj8pe5wql3bGJ4n1b610vTKWq0u23Unt5Cn5k08RSTYP1D6yTppzp695PAFhC/4nhtb1vq3X7Tmx6qSeERsCZta6nq2sbU6tmssc5+J7bo3QW2AsuF/Kc18v8Orj4d9mFovT+/BsLOfkzSPRq61+4E/Hiex03TlRMAS1vT12ktjEz7OhTKR4ptBsHC8+B7Sq9P7sTlveeqfQYTeV79pnXoa2wO3aUiXKPP2aH7ifHYQb0nGBx8TfeoFM+0Tu0+1DxL0hyD6P1LWdIuFmmtZV8ofwmfROkeqNN1OvBAqsBwULck/E+b2VfZwIuN+n1Nd1Jw6HIlTeGV8en2pVNhDHtG6lAGBPO+l+u19U0QJG2xBh5uae0M5weMzWqTRglg/XxLkcwa4PGYUYBkDKWMFXLcCDrdXGVII+DPBfti1fV6+naPT9JqusF14Sxac7mGOBkdsx39mXSPUHTumNX10pVUTmmhm32Vj5Ofzh4i09srYMKtkGlaA85P6yWoRyrZ+DDGh9FmbMXd8WH2gmsfkHgwNjEDJPeQ6wfiOg7yADOnt3idTNUCTjnzFOpdTp0GnfUaqzYg8+/xK3ofi36C9S1q6ahrLGCqPJOJ4m3rz9QsFGiotexyRuHAP/UCdZqPVHVWS6pqtBQA1dbd3Jzyf0Am7pkq0usCVIMirwO3Mz3ezqjh/og+k1VFQa/aSByAcw/QLi+oavkYWJavqj6vqT6Os4C4yR/6E1+g6ZqRZZdWyOWIUMMHb7zaDDn4/E2FXE6WxKl5Vm3TZHMRl3HMk6pIkjAcU+JbIgczoPuZIy7HiBfbWu6w4A5hsgnjxPMeuupnQdLIQ/wASw7RzzE3iBLWeO9eeq3tuOj0FpWtThyPJ9p4YUPqrVLZYk+Zd67dRqybAc9se09j6W6Kt1lVjr9u7mcd22zs4+M0PTHpxaKUsuT7mGcY7Cexq0gVQuAABG6dMqgYEY+mPaOYNXWCIpCjsJWykEEn9I6yAH5gLT3xLwjyM+6oGsjEw9bphuJA4BzPRuMgzN1VeQZLRSZh3VkJtHPMBagKYx4mjbUQDt7iI3ZHeLAM+xBj8opqEwNwE0L/wkiI3P/CYd48EwXSuq2dK1pvryFI2uPcT6H0Dqv7yobOM/M+W2kMvHeaXpzqZ0+pNDOwBwVOZKbRlS0+z6fUDy3eW6j1XSdN6ffrdbYK6KELu3xPN6LW/XpGDyBzPnf7TOvWarp/UekVWsTpmqe4eME9v74mktt4ZNYJepP2w9b1msb/Rtmh0qn7BsDO3ySf/AFPdfsj9ddQ9Upq9H1b6b6jTqrrai7Syng5+cz89KMz7Z+wDp1lOm6nr7ftS0rXWCvLYySfy5E3xIhn2MPiVZwQSOcQVlgVSzEDjzFtHqa7dDXqFzssXeuRg4PaLRYdsybc7sA+Jy37EJ8iLtcGsGeOe5hdVaiU7u5+PMxrO2bJMyNd1C/w20DufH6zA1mhs1PUtHqNfebaq2I+mTwMjvHNc7Gm9rONxOBPP6TrWtau3Qt0jV36s5+iyJkEeCT/L+sxltnoxEzGs9TeK9Oa7KVA3fYQomZ1Q9Y/ftKvSvpq1x2W/VGQF75nU/wBSOmqTU0GnVFAzKTkIffM9P6X6Tc9NWu6hZ9S0g4UDAHPeawvKsZPJa4o8tC+nPT9fTKzbdizVWHc9rDkn/id68tiKLK8gjzmehYADmZfVV31MqqSceJ1pdYeTTbes89Xq7W/GAY1TaG7d4qlTqQHXafY94UICeP7zPyafY8HV5EkWraxMgnMkr5EThsMggCNrYMdxugbqzGMAeBkT5/15LOu9W1G1s6bS1sF54L+TPa9S1J02huf+YKQv5+Jg6bRDT6MoByyYOPJJ5Mz5PRpxrs8d0z08akDvlnZsk47T13SqBoDgp/AfkEfyH2Meq0qpsUDjGIauopnGNvkTkzs75xLDRocMoIOfmGHaJUqqAbBj4EaRsibJkNHLTE3DF8R1gDKhBkGUQxE0sPyi2ooyCT38/M2GSAuQYiGjzWoq2EzPvrB8dpua+vGeJlWKGA2jJk6VhjXL9+1ckk4AHOZm6zTvUWDKygjsRjE91oNHX0fpl/VdUmdQy/w1b+UeP1MSq3dWqerWU/xGUsjAefYSXXZp8erUfO34yD7yui1KafWo1i5xNPq2hbTW21sMGYFpUamsseC2DG+znpYfS+jdRQBLGUqjcGN/+H9I1PUtR1W1jaNZQar6Tgq4OOfg8D+0x+giqzSptfOQByZ63R0ZpC15AUf3MrufRj0zwOi/Y+rdYFlmt39NDZCgYsIz2J7frPrNfTtFToatJRWlFNKhaxX9pUewIiVVllJwV8doT61z8KCuf5j2E0VaLBHr1nUtSl3TaK1CXlVF62HK1n8eRjg4zjHfMfNoSpa6zhFACr7Af/yU09KaVX25LudzsxyWME/LYXv5iqsKmTljF7Aqk/n7SWWu67QN209z5lkqOeP75jK6c7QD575mFazVNIztLo7X1C78bCfPgT1Wj09FCYpRQDyT5J+YnVpcKCDwIRbGq4b3l8WR0yOSnXocv0Wl1JBvpRsdsiMKyVqFGAAOAIr9cInPeKvqDvW3P2A7T+s6lhi02ux+y7j4mVrtZjIEY3/UBx/eZ2tRq7FGAd+efbEuZ8ng21C1mRdqHa4OQQuY/RhlB8HtDtpq7dLwmCRkwWmTbVkePEz5IDU1qGBQCOcSQiMe3jxJMNAZSzaee0NlXEEVEGC1bfE3MxPrOkNtQCj+bJiRTBAPtN1iLAMzP1VO0bh4kWjbj9ioHMvwOZTM6DntMDrRx7Ur+5iAPkwC9SR2xUYpr6nsOGziX0VFaKOAAILWy/1S7NJby/4jiHrYEgZmXq9dpdIF+o2Cx2qo7sfYTT0KEqHsH3Hx7S/RnSGguRA3KMciMwF8ARk6usHMy0rFdnIzgzZ1ABzM21RuJkl4L+qOo1N0s/X3CsMu7aMnuPEv0PWUazaNMDwMqSMcxXrq12dOIbGVYcf1AzQ6FpKtPTVqM4HvtxFhpOKTC9aaPcv1lXaTkH858t1typau44G8T7f6prW3pNtm3GbMrn2nw71Bp2GrZEGcknEU+zDm9aew9N6xf9tX3FT38Yn0noVuaAG5857z4H0Hqdun1C0nduzgAdyfafaPTNXUmrqe2kpWwzhsZAm1HGnp6u6gMFZeSIs1rIMBW+eI7TU+0BmJnX0uQcE49pm9+i5M4NZb2AVfJPeFSlQME5zJYRU+1lIOMfnOFhjIbtziZ7/TRIKgA8HCxrSVm5izdh2iqMMfi/zH+mYFXLbmycnEpPWKukN7QAO+PaL6hFwDjmHNgJxkZ9pS78PIlMhGcWa4nLbUBwSe5+BBvcGIVVwo4xGP3YvnDZBOYDUVPp/pmtFbLYbcMgfM6YXl0i6tKdZzfYnaFFwuAW1Rge/vKrXdYrAW/cRkYUDHwP8AEM1aWJuThh39x8TRpwZqp5EdKhUO3gGKWYr3HBw3iMLkDDciIdRtfIWhlwPxHvg+0JTpk21CCUWkrwZIlprSlSnGMjkGSc9Rjwa7WnpsCDdcwhGRKFucTQzF2JQicYh1IxCWDIipJVpLRSM+5vouVaVS5W5BgPUFdrWUtWeOd0TqFyLuHac794d0dymaz1G5TjvMLrmr1PTagldLWWufsA7H8zPS9PYWadHIwSJbUaSrUqFtQMB2BjzoaffZ43070rUajXfv2uf6tv8ALx9qfAH/ADPeUpsQCD0+nroQLWoAh40U+yE8Ra8wzNFrSDmMlIUt5zELyA2I9eRM7UsO0WFC9mnr1li02kgMeCD5npK6a0orrAArrAAE8lqkNq4RipByCPB8RXV9a6xWn0StZ8bx5kPotTq9mh6s6gtjrpKm47vifMutoE6rSxHHOZ6lUtZmstYs7HJJmDrq/r9WCEZIXAUDnJMcL9kY87yWO+nendOTqFetagW6gsPpjPY++J9d0KGpEW3AcjJHtML0P6XOi0ydQ6hSE1DL9lbr/tj3PzNki6/WFKEYqvd/H95va+zkldYaq4wDCDBEDXprVXDOPkiXNlNGcuSPcwXG32CT3AV1ItxnuPMWfp4Y5ye2J3VdWWpSUA4HBPEY0WrGpUZ27yucjsYfBq0pty8ENL0f93diGbb35bM0dMiUJtGe5P8AeD6hqf3egtuAPuRnEzNPbq6qy7guo7ljgnPt8So/HWahO3uM3FKBizMMDyZ2x1JwCJni8HTM+f5SRmebs6lct1GqDk5dDsB/wI1wopQ2+j2JJQgoOPIgNQ5a5GcYrUH+8cqtr1dYeogn/Mq9CvwODKl+LJqVU4J/XrRkAG458c4B8y5GzUAMMB+CfaCK10XGkDBbvgRnSpYiEXHcewY98TWms0ylUutI9SlseJkX6ZNP9SlG4/EAce02B9lo794vrdGttn1SzK2MfbJ468X2Pll0ujzmoYppcqp+23aMfIzJNI0IilHbI3Zy3EkVJ09Q5alYz0BHGYu3LRnxBsBnMzIBY94N0GIbzKsImNGZrUG0q34T59pg/vC29W0/Tlz9ymxyPCj/AOz1F9P1AQexmPX0xKdTZci4sPJfyfiY8izs6eGvo0kUbQtZwFEql2LghPM8q51Ov6iq2Uaih9OxKWLbhSPyH/M3tJprarDZc4Y4wABiZJtnU0l7NXeMThcYi5b2lfqZOZaYsCu8A7d5CxgnfuIwwBc3eIX4MbvYAGJOcnEYA0XJ5hH0yuvIl6K2dwqAk+wm5pejXOoa4hB7eY0mxVSk8v8A6bZqLPp0IWY+BPSenfSeg0F/+oXKLtZjaWYcVkew9/mPq9OhLUU1H6mMkKO4/OWr1DqrFzy7ZOD2m08alaznu3fSNG25Rkdv+Yg2p+gS24JWPEC9u4FiftHOZkahNRbrALkZtyfYDwAR3489+8244VMx5aUI231KWLj6hAMXbS03drnGfcgwY6d9aks7MrL2IH/EpXTcmFxggdjxCoxlcVqlqFtX0a62xStqPUvIU8HMZ0NzaPUpVqFKhvt3eIZV1AAI55hTXdchS6sMp94LkyfFirj1+Wi/qZcaNmY7UAO4+wiXT9XRrNIRVeTwCD79psanTnUaA02Ll9uOfMwNP0zU6c2BaGr35Bas/wCYQ5zGNrfTQ8rgaO9a8naSBn3/APxmL0vp+p1OtovvXalTZ2E98eZ6CvTPXStZ3MSclmHJ5jWkp2uD/TnPETaNeOmpwBT/AAbSaSc5ODjG74ml+81mgWtkfA759pndNrso6bVTqSGsa19h8hdx2/4gbdUpZ60AF+mf70Hke4/PMlZ5E8ipy2h9LF+qu+llQ8kls4MfBAADYmXRclhTsQTx8/8A7EQ6hrdQp27dwz29/wA/ia3OtI5eOnjZsapgHGDLsc159xMrSNbYostfcSPuz4M0XbbRyfEypZ0bS9MLXsF1Y3biCvg4kh77UViznAziSaLlxYZVw69N5nxxKZJOZAM8wgUTARTbmcKS/aRjApAWEVsADn5jbDMTvDKcntM79G3E+xC2umix73O3K4zMnV+qunaf/fu+nzjLDE1dci26d0cZBE+d/wCgJq+rHUa1msqof7K2PBPufeYejv45V+z1mk9T6PU3LTSt7FuzCptv95qpqAw4Mw6dXRUwqTbvPHE1kpO3PmAWlLwMbAfMDZbjvOMpAJET1FjcIgLOxwAOSZSYvZzV6kAHEJ0/QajWumFZa2ON+O/5TQ6R0RSBqNfhrM/bV4H5/M9Dp0H1Vx9oXxOqeHraOO/yUn4x2W0Ggo0NYWpBu8se5hrnCjAODO3OEQ88zC1uvL2fRUEsWwTniOZ0ht7rGr7ELEqf8QIBsP2jPxJUpsICDJHmaWl0you5iB75hhrqlAadGWXnz3ELf06pqH2DNxH2s5JwfiNhsD+GIubme/6Sglxyc9o1v0Y20+2Bt6fXdqdPctj1irOa1bIfPvG30yswZvAxjELRWdu512sfGYVlidP7Mul6Ffpqo4E4VxDkQbnERIIrntKMuPEYVciVsTiAC+BLBB4nG47y1ZjA59IEjI5EGdPV9Qual3nu2OT+sbHInHXjiA9ZmX1U1MrqgBXtiKXqrEPiX6vf9PC55Jiot3VgZHaNNjmkglTbVGBLXak7CDgCKizD4ImZ1a6yy1aaQfc/lBLX2bU8Wov1pnOmrVDhmfP6Y/7klaE/erxWQdtNYB5/mPMkMSEmj2wGBJO9xOSDEqT7SYJltvE6BiAyu3Ai2rrLIcRvEowzE0XLxnn7XzkEcjuDM3UUZB2gTd6npVZS6naw7ETzdmuemwpqKnA/rVcic1S0dvHyJhul6Kmq9rGUFvczVtsQDuBMmnV0281WK35GS61m4ryzk4CjuYka5vbHLLS+K6lLOxwoHczb6R0hNHi69Q+oI/RPy/8AsF0jQpoaxZd92oYfc3hPgTXrK5BJm8cb9s5+TkT6Xoq+lV/vGUYnkr5l0UU15PJ94UDIB8RPW3YBwePab6/RzqFuoW1WoLMQDE6qA9zNjLHyZF/iPNLTVALyP+4Lo2aSQTTVKg3Ef9w5TeQbO3gSwUIuWiN+qLP9OvkxaZ5poL7S9dKB/qHBf39oLR0Ote60/efEMciCMbf0FnD2g92O87vzDCCrxdzzL2PzKEZEAGKRlZLU4k03IhHHEAM+0czlfiFuHJg6xzAA69pyzhcyy9oLUthDADwXrPX3aO5LEUlexOOBJ0XqA1tAOcN5noX09eqLpaiujcEMMgwFHQNJpGLaaoVg84BlIQG+r6tYev8AGo/uJi9Q1401dlhBLKvCjuTPX06JO4yDM3W+l0u1371vLIVwaiOAfcSHv0axeLGIekFZ+lpqbf8Acv8A4jfrzJDdPot0OlGlZSn0iVHyMmScj/LUvMNFxOu9PWAS3iTtJOswJmSckJ4iGdJxBWNISScLLKmO/JgUANIf8cBdoqnXBQY/KPETgAJ78RYCZ5jXemKdU+aq9re68TQ9Pelz02x7tTqrL2I+xWOQn5Gb1e1V+0QgsB47Q8Eaq6zAGooUqFGB9w/WddS7IqOOSdwA8S9qEvW/BCn2lq0wSSu1pruIzfs5awROWCjtzMG/XU6kn6DZw208eZodeDNoWI/Eoz2zMXRLuO5UwD2EeLx0vj3y/wCDOLFRFSp7CxwSvibWko2c7mYeNxgdNQqoC34QMmN1WixSVEVUswKT8mxPqF5B+mnkQ3TNIAoscc/MUrQavqTIPw1YLH85uABQAO0gOSkliO9hOGSSBgDceYu7ERiwxW/8JxKQmBezJEMvIEzi/wB/M0tMNyiNiQzQuBLt2nUGBI3aSMUsGcyirzmGcTgEAIOInr3whj3iZXU2xABbRfcxPuZqfTG3tM3pqcCa+MLGwFHT+ngwlNmRtc8idfAMAx5gAxbpUuwXUEj3knaSwXkySfFfwesgE4faSSAHO0H+JsSSRDCKoUcS5kkgMG5xLUqGG495JJS9B9l3bZ2Ei4ccjEkkRr9F0JV8CEbkfnJJABLXMRWfymVpF/iFvMkkDWfRp6himlBU4zLaBj9FjJJBkv8AyOaLTpRWSvew7mPuYzJJA5n7OSN+GSSAhdjBW9pJIxGXb/uTW0X+2JJJT9CHFnGkkkjAPIJJIAQ9pi9TP3ESSQQB+mqNoj0kkbAUuY7sSVLvOSZJICYXfjjEkkkB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268" name="Picture 4" descr="http://img.bebesmundo.com/wp-content/uploads/2010/07/bebe-durmiend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81129">
            <a:off x="6919836" y="357284"/>
            <a:ext cx="2122473" cy="1388704"/>
          </a:xfrm>
          <a:prstGeom prst="rect">
            <a:avLst/>
          </a:prstGeom>
          <a:noFill/>
        </p:spPr>
      </p:pic>
      <p:sp>
        <p:nvSpPr>
          <p:cNvPr id="16" name="15 CuadroTexto"/>
          <p:cNvSpPr txBox="1"/>
          <p:nvPr/>
        </p:nvSpPr>
        <p:spPr>
          <a:xfrm rot="673889">
            <a:off x="6157377" y="1520443"/>
            <a:ext cx="26842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chemeClr val="tx2"/>
                </a:solidFill>
              </a:rPr>
              <a:t>0 años Dormía mucho tiempo y empezaba a caminar  </a:t>
            </a:r>
            <a:endParaRPr lang="es-MX" sz="2000" b="1" dirty="0">
              <a:solidFill>
                <a:schemeClr val="tx2"/>
              </a:solidFill>
            </a:endParaRPr>
          </a:p>
        </p:txBody>
      </p:sp>
      <p:pic>
        <p:nvPicPr>
          <p:cNvPr id="11271" name="Picture 7" descr="C:\Users\lepas\Pictures\caaamaaraa\de peequeeeñaass\SAM_215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81959">
            <a:off x="5392335" y="110451"/>
            <a:ext cx="1559231" cy="1281582"/>
          </a:xfrm>
          <a:prstGeom prst="rect">
            <a:avLst/>
          </a:prstGeom>
          <a:noFill/>
        </p:spPr>
      </p:pic>
      <p:pic>
        <p:nvPicPr>
          <p:cNvPr id="11273" name="Picture 9" descr="http://t3.gstatic.com/images?q=tbn:ANd9GcSgGK26NAOHDlZ-5dvwTFrrD4zWelAJeX2xfoVSj96fgBROwyY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2420888"/>
            <a:ext cx="2136030" cy="1545386"/>
          </a:xfrm>
          <a:prstGeom prst="rect">
            <a:avLst/>
          </a:prstGeom>
          <a:noFill/>
        </p:spPr>
      </p:pic>
      <p:sp>
        <p:nvSpPr>
          <p:cNvPr id="21" name="20 CuadroTexto"/>
          <p:cNvSpPr txBox="1"/>
          <p:nvPr/>
        </p:nvSpPr>
        <p:spPr>
          <a:xfrm>
            <a:off x="6876256" y="342900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1 año ya caminaba </a:t>
            </a:r>
            <a:endParaRPr lang="es-MX" b="1" dirty="0"/>
          </a:p>
        </p:txBody>
      </p:sp>
      <p:pic>
        <p:nvPicPr>
          <p:cNvPr id="11275" name="Picture 11" descr="http://t1.gstatic.com/images?q=tbn:ANd9GcR9UOb5No3v7NFKe3OqeRAvPVbEjmX989e_700V-lVVaUFnnnJ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4077072"/>
            <a:ext cx="1971303" cy="1311813"/>
          </a:xfrm>
          <a:prstGeom prst="rect">
            <a:avLst/>
          </a:prstGeom>
          <a:noFill/>
        </p:spPr>
      </p:pic>
      <p:sp>
        <p:nvSpPr>
          <p:cNvPr id="24" name="23 CuadroTexto"/>
          <p:cNvSpPr txBox="1"/>
          <p:nvPr/>
        </p:nvSpPr>
        <p:spPr>
          <a:xfrm>
            <a:off x="6767736" y="5301208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2 años entre a maternal y era muy seria  </a:t>
            </a:r>
            <a:endParaRPr lang="es-MX" b="1" dirty="0"/>
          </a:p>
        </p:txBody>
      </p:sp>
      <p:sp>
        <p:nvSpPr>
          <p:cNvPr id="25" name="24 Forma libre"/>
          <p:cNvSpPr/>
          <p:nvPr/>
        </p:nvSpPr>
        <p:spPr>
          <a:xfrm>
            <a:off x="5724128" y="3861048"/>
            <a:ext cx="292729" cy="1167619"/>
          </a:xfrm>
          <a:custGeom>
            <a:avLst/>
            <a:gdLst>
              <a:gd name="connsiteX0" fmla="*/ 11375 w 292729"/>
              <a:gd name="connsiteY0" fmla="*/ 0 h 1167619"/>
              <a:gd name="connsiteX1" fmla="*/ 53578 w 292729"/>
              <a:gd name="connsiteY1" fmla="*/ 14068 h 1167619"/>
              <a:gd name="connsiteX2" fmla="*/ 81714 w 292729"/>
              <a:gd name="connsiteY2" fmla="*/ 42204 h 1167619"/>
              <a:gd name="connsiteX3" fmla="*/ 123917 w 292729"/>
              <a:gd name="connsiteY3" fmla="*/ 126610 h 1167619"/>
              <a:gd name="connsiteX4" fmla="*/ 81714 w 292729"/>
              <a:gd name="connsiteY4" fmla="*/ 323557 h 1167619"/>
              <a:gd name="connsiteX5" fmla="*/ 67646 w 292729"/>
              <a:gd name="connsiteY5" fmla="*/ 365760 h 1167619"/>
              <a:gd name="connsiteX6" fmla="*/ 39511 w 292729"/>
              <a:gd name="connsiteY6" fmla="*/ 393896 h 1167619"/>
              <a:gd name="connsiteX7" fmla="*/ 39511 w 292729"/>
              <a:gd name="connsiteY7" fmla="*/ 618979 h 1167619"/>
              <a:gd name="connsiteX8" fmla="*/ 208323 w 292729"/>
              <a:gd name="connsiteY8" fmla="*/ 633047 h 1167619"/>
              <a:gd name="connsiteX9" fmla="*/ 278661 w 292729"/>
              <a:gd name="connsiteY9" fmla="*/ 731520 h 1167619"/>
              <a:gd name="connsiteX10" fmla="*/ 292729 w 292729"/>
              <a:gd name="connsiteY10" fmla="*/ 773724 h 1167619"/>
              <a:gd name="connsiteX11" fmla="*/ 278661 w 292729"/>
              <a:gd name="connsiteY11" fmla="*/ 886265 h 1167619"/>
              <a:gd name="connsiteX12" fmla="*/ 250526 w 292729"/>
              <a:gd name="connsiteY12" fmla="*/ 928468 h 1167619"/>
              <a:gd name="connsiteX13" fmla="*/ 222391 w 292729"/>
              <a:gd name="connsiteY13" fmla="*/ 1012874 h 1167619"/>
              <a:gd name="connsiteX14" fmla="*/ 194255 w 292729"/>
              <a:gd name="connsiteY14" fmla="*/ 1111348 h 1167619"/>
              <a:gd name="connsiteX15" fmla="*/ 194255 w 292729"/>
              <a:gd name="connsiteY15" fmla="*/ 1167619 h 1167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92729" h="1167619">
                <a:moveTo>
                  <a:pt x="11375" y="0"/>
                </a:moveTo>
                <a:cubicBezTo>
                  <a:pt x="25443" y="4689"/>
                  <a:pt x="40863" y="6439"/>
                  <a:pt x="53578" y="14068"/>
                </a:cubicBezTo>
                <a:cubicBezTo>
                  <a:pt x="64951" y="20892"/>
                  <a:pt x="73428" y="31847"/>
                  <a:pt x="81714" y="42204"/>
                </a:cubicBezTo>
                <a:cubicBezTo>
                  <a:pt x="112880" y="81161"/>
                  <a:pt x="109059" y="82036"/>
                  <a:pt x="123917" y="126610"/>
                </a:cubicBezTo>
                <a:cubicBezTo>
                  <a:pt x="106171" y="268576"/>
                  <a:pt x="121804" y="203288"/>
                  <a:pt x="81714" y="323557"/>
                </a:cubicBezTo>
                <a:cubicBezTo>
                  <a:pt x="77025" y="337625"/>
                  <a:pt x="78131" y="355274"/>
                  <a:pt x="67646" y="365760"/>
                </a:cubicBezTo>
                <a:lnTo>
                  <a:pt x="39511" y="393896"/>
                </a:lnTo>
                <a:cubicBezTo>
                  <a:pt x="31377" y="442698"/>
                  <a:pt x="0" y="585546"/>
                  <a:pt x="39511" y="618979"/>
                </a:cubicBezTo>
                <a:cubicBezTo>
                  <a:pt x="82616" y="655453"/>
                  <a:pt x="152052" y="628358"/>
                  <a:pt x="208323" y="633047"/>
                </a:cubicBezTo>
                <a:cubicBezTo>
                  <a:pt x="278662" y="656492"/>
                  <a:pt x="245837" y="633046"/>
                  <a:pt x="278661" y="731520"/>
                </a:cubicBezTo>
                <a:lnTo>
                  <a:pt x="292729" y="773724"/>
                </a:lnTo>
                <a:cubicBezTo>
                  <a:pt x="288040" y="811238"/>
                  <a:pt x="288608" y="849792"/>
                  <a:pt x="278661" y="886265"/>
                </a:cubicBezTo>
                <a:cubicBezTo>
                  <a:pt x="274212" y="902576"/>
                  <a:pt x="257393" y="913018"/>
                  <a:pt x="250526" y="928468"/>
                </a:cubicBezTo>
                <a:cubicBezTo>
                  <a:pt x="238481" y="955569"/>
                  <a:pt x="231769" y="984739"/>
                  <a:pt x="222391" y="1012874"/>
                </a:cubicBezTo>
                <a:cubicBezTo>
                  <a:pt x="213047" y="1040906"/>
                  <a:pt x="197788" y="1083083"/>
                  <a:pt x="194255" y="1111348"/>
                </a:cubicBezTo>
                <a:cubicBezTo>
                  <a:pt x="191928" y="1129960"/>
                  <a:pt x="194255" y="1148862"/>
                  <a:pt x="194255" y="1167619"/>
                </a:cubicBezTo>
              </a:path>
            </a:pathLst>
          </a:cu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276" name="Picture 12" descr="C:\Users\lepas\Pictures\caaamaaraa\de peequeeeñaass\271011-1524(002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4221088"/>
            <a:ext cx="1524000" cy="1815977"/>
          </a:xfrm>
          <a:prstGeom prst="rect">
            <a:avLst/>
          </a:prstGeom>
          <a:noFill/>
        </p:spPr>
      </p:pic>
      <p:sp>
        <p:nvSpPr>
          <p:cNvPr id="27" name="26 CuadroTexto"/>
          <p:cNvSpPr txBox="1"/>
          <p:nvPr/>
        </p:nvSpPr>
        <p:spPr>
          <a:xfrm>
            <a:off x="4932040" y="5934670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accent2">
                    <a:lumMod val="75000"/>
                  </a:schemeClr>
                </a:solidFill>
              </a:rPr>
              <a:t>A los 3 años mi vida cambio por la llegada de mi hermana </a:t>
            </a:r>
            <a:endParaRPr lang="es-MX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9" name="28 Conector curvado"/>
          <p:cNvCxnSpPr/>
          <p:nvPr/>
        </p:nvCxnSpPr>
        <p:spPr>
          <a:xfrm rot="5400000">
            <a:off x="3887924" y="4113076"/>
            <a:ext cx="1008112" cy="504056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1277" name="Picture 13" descr="C:\Users\lepas\Pictures\caaamaaraa\de peequeeeñaass\271011-1526(001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7864" y="4365104"/>
            <a:ext cx="1224136" cy="1632181"/>
          </a:xfrm>
          <a:prstGeom prst="rect">
            <a:avLst/>
          </a:prstGeom>
          <a:noFill/>
        </p:spPr>
      </p:pic>
      <p:sp>
        <p:nvSpPr>
          <p:cNvPr id="34" name="33 CuadroTexto"/>
          <p:cNvSpPr txBox="1"/>
          <p:nvPr/>
        </p:nvSpPr>
        <p:spPr>
          <a:xfrm>
            <a:off x="2843808" y="5934670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A los 4 años empecé a ser mas desordenada</a:t>
            </a:r>
            <a:endParaRPr lang="es-MX" b="1" dirty="0">
              <a:solidFill>
                <a:schemeClr val="bg1"/>
              </a:solidFill>
            </a:endParaRPr>
          </a:p>
        </p:txBody>
      </p:sp>
      <p:cxnSp>
        <p:nvCxnSpPr>
          <p:cNvPr id="36" name="35 Conector curvado"/>
          <p:cNvCxnSpPr/>
          <p:nvPr/>
        </p:nvCxnSpPr>
        <p:spPr>
          <a:xfrm rot="10800000" flipV="1">
            <a:off x="2195736" y="3861048"/>
            <a:ext cx="1800200" cy="936104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1279" name="Picture 15" descr="http://t1.gstatic.com/images?q=tbn:ANd9GcR5WyvYcM9n4OeWOdUc6U2iXokOwkHksGvcpPTfiKhYiemEBb1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63688" y="4365104"/>
            <a:ext cx="1221431" cy="1419622"/>
          </a:xfrm>
          <a:prstGeom prst="rect">
            <a:avLst/>
          </a:prstGeom>
          <a:noFill/>
        </p:spPr>
      </p:pic>
      <p:sp>
        <p:nvSpPr>
          <p:cNvPr id="42" name="41 CuadroTexto"/>
          <p:cNvSpPr txBox="1"/>
          <p:nvPr/>
        </p:nvSpPr>
        <p:spPr>
          <a:xfrm>
            <a:off x="1475656" y="5657671"/>
            <a:ext cx="1403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A los 5 años Falleció mi abuelita paterna </a:t>
            </a:r>
            <a:endParaRPr lang="es-MX" b="1" dirty="0"/>
          </a:p>
        </p:txBody>
      </p:sp>
      <p:sp>
        <p:nvSpPr>
          <p:cNvPr id="11281" name="AutoShape 17" descr="data:image/jpeg;base64,/9j/4AAQSkZJRgABAQAAAQABAAD/2wCEAAkGBhQSERQSExMWFRUWGRUaFhcXFhcXFhgWGhgVHR8YFxgYHCYfGRkkHRcXIDMiIycpLSwtFx4xNTAqNSYrLCkBCQoKDgwOGg8PGiwkHyQ2NSosLCwtLCwuLS8pLywsNCosLCwsLCwsMS0sLCwsKSwsLC0sLCwpLC8sLCwsLCwsLP/AABEIAMUBAAMBIgACEQEDEQH/xAAcAAACAwEBAQEAAAAAAAAAAAAABQQGBwMBAgj/xABIEAACAQIDAwkECAQEAwkBAAABAgMAEQQSIQUGMQcTFSJBUWGBkTJxobEUIzNCUlNy0WKCksFDorLwJIPhFiVEY2Rzk6PCCP/EABsBAAEFAQEAAAAAAAAAAAAAAAQAAQIDBQYH/8QANxEAAQMCAwINBAEEAwAAAAAAAQACEQMEEiExBVETFDIzQWFxgZGhscHwBhUi0fEjQkPhJGKi/9oADAMBAAIRAxEAPwC07vRRGNboCascWz4D/hr6Vn+xNoWQa/7vViw+2NONcOy9fRcWuXT1rIuALVY+jYPy19KOjYPy19KR9M0dM1d91CF4i9POjYPy19KOjYPy19KR9M0dM0vuoS4i9POjYPy19KOjYPy19KR9M0dM0vuoS4i9POjYPy19KOjYPy19KR9M0dM0vuoS4i9POjYPy19KOjYPy19KR9M1yxW8axo0jtlVQSxPYBTjakmAmNi4ZlWHo2D8tfSuCxYQmw5u/dcVScfvgMpac8yqrnMRK84FIBXnlJv1rr1F4Z1zE3y1F2PvScXFJNPG2l/oaqOqxFrdQW4k8eHE6WrWYThxVDCGFEu5Ikfr5qtCnwMSgHmVseFyqk+4HU1HcQC/1IFiAc1gBe9jcX0NjrVQTeFZpyhaEr92SUkRow0aJSxVXa99VPZraleI32EDMjhZDzqiRIw2YRhtRJFqUZD4kMO+4ohuEqD6RaYlaQseGvlZFVuwG1j4qeBqR0bB+WvpVEbbf0gNLhznj6gyvdC1tc0ZI0tcqbix14VEPKFHFMqxxyGNkJkXS8UiyFGC62YaC4B8Re9C1Khglmo6EQLUwDvWjdGwflr6UdGwflr6VXsLvIkqB0YMrcCP96G+ljXXpmss7UgwVYLFxTzo2D8tfSjo2D8tfSkfTNHTNN91CfiL086Ng/LX0o6Ng/LX0pH0zR0zS+6hLiL086Ng/LX0o6Ng/LX0pH0zR0zS+6hLiL086Ng/LX0o6Ng/LX0pH0zR0zS+6hNxF6edGwflr6UdGwflr6Uj6Zo6ZpfdQlxF6bzbPg/LX0qt7xQQiJ7IAbGu+I2xpxqubd2heJ9ew1Q++fWIa1F0LGM3JXsr2B5/OncXCkmyvYHn86dxcKGueWVsU+QF0ooooROiiiikkiiiikkiiiikkik298ZbCsFF2zRFV/EwkSy+dOaihY3xmHimYLGUxLXawUusYABv3K8h8qKswTWbHRn4Z+yGu3BtF09njkqBvNj1KRxc2CzcwGy5maRUCAlP4Tza6qNcoOtW6baqY7JDh1aSGCJVZIhIrRuXa8hKr3ZfRtNarm0nTAYjD4rBTGSTnGWNnGYNGFCEgn2o8pyj3dtM8DjcQkWMwuG6vOMnOSWu/XhB5vMXVgAzWzE6B++umLWOYJJ6fULOfiBxsa2IAgTrhM+p8t8pVtTYUUauiuXw4OR2KkvEwbOA9hfKx+8Bw9aYYLFzHDS4bANGgVhPO1257mUAyjQXIyoGNzfrgd9Od4Nso0OHEhdcRAcuIeCJnUxZb827KvfY66i3jUDZW0RhckkC6yTdVMt7wSqTzbDtJXr2PDOPGqw8jMkn0z1+ae86jeEb0AjLry06x6+3HE4xiUdVUNLKWVyAZo43jBUHsBsWAOoAHfepcu3ljw4wi4MhAA6tnDSyu0igGRCBlzM3fbQ91R4NpZl9hVlwkE8ZlAuiMxLBVJ9oRgZb9tz3UhxG2FiTm2UsXSOSZizmYsxUiz963FuOoPCqw3+xon58hF1HBrGu5JGcz2/qf2rJue7Lz8TlWYSc4Shuv1ovYe4g+vjVjqobFxAOKhSK/NJHKpc6mQgLdL9oUlde8Wq31h3rYqTvz9vaepW0OTG7+fm9FFFFBq9FSMPhg2rMQPAXPzFR6lYbhUXGFlbVuKlvQx0jBlT4IsOvEOx8eHoDU+LacK6KlvcopJI9gT3C9cEmkYAqqgHhdjf4CrWXD28mPJcLXvqtQxUcT1Z/wrN03H3H0H70dNx9x9B+9Vn6WVIDrlvwIN1/6VJqZvKwVLaodoU96bj7j6D96VbV34jhbKImZrA62Ua+Op+FR6qu8f25/StXW9zUqPhyHu6z6dOWlS9pb+YhwQgSMeC3Pq1/lVZnx0kpYyOzdVuJ/tX3NXCFerIf4T86026KGx3vrXtPESc58M072V7A8/nTuLhSTZXsDz+dO4uFZdzyyvX6fIC6UUUUInRRRRSSRRRRSSRRRRSSXwJhmyfetmt4Xt8/7Ui3sdJcM6hRIVlhVl7mLx+hytbT8VNsQYkmw80yholkCygkgc3JZMxseCsUb3Kalbx4iOQtzUPMtGGgkjsuVXUyNEwtofZfs7VrYs7OaXGmnknTsInPszWXdXMVOLkcoa9unms331R5JRiiDGg5tolYKto8yKAqA6Aam172K3ApzCjSyviVikcyMt1EyxYcLGqlc5F2Jut/TsNNG2NgWxcSYlzHE80hVczlZDIFaNMvWC/bL1tLBTqL19x8msE2LfDwFlXnJ7nPJlRI2APVDDMbsF7O030rZAL6bSN5aPkjdMyhKdRhxB+4OnoGURod46OhJhvph2XMzzIesvMqoyljcMwYD6w3N+PdcV2gjMUBYLKHa3VBHOwxlUVDqRZgkYuDa9z3Vc8TuMcBzUiOskRtGwyZcl/YZesRa/VNrHrDjbRNtPCRlZWeMNcEsPxZRoD36C2tBXI4BwZhieucvJH2rxWGNpmJziDPn6BVrB46GSAreVYkBUL1c02lyWVbse/sBub91JUdTJJNMq5EjzRI5XO9gwWw421J00uRxtemmKy5crJBEFjDSMyAlmYBiqahigDAE38BXuwdnHGSCeRFVUZM9vvOiiyqOxeBPuAHFqcObTa55yH73dZ8upM9z3w3v01Iyk9Q6B6qXuNsaZbTTIIwEKxoND12DMxH3b2UW8KuFFFYNxXNd5eUZSp8G3DMooooqhWoqThToajV3wvbUXaLI2y2bN3VHqFIIpNNs7KdZLD7vEn3WpzUPHnLle18pN/cRTUnEGAvNrykx7MThp29+niomIlIhCNqx114hQe2mWEUhFB42FQ5I1dedX2hrrw07CKm4ebOoYdtSqH8e/NV2zYqSTOQjrG/t/a6VVd4/tz+latVVXeP7c/pWrbLnO5Sv+a70nmr4gH1cp8B/evuavYR9RIf98K2py8Ff9NtxXzeqT/5KZ7K9gefzp3FwpJsr2B5/OncXCsy55ZXrVPkBdKKKKEToooopJIooopJIooopJLhj8IJYnibg6sp8xakuF2g8ohmbVpEbDzj/wBXh8rxsfFxHGPe7VYazveqSWDEyIjskcxSWwt9otxmBI0YEtqO+t7Y1YBz6TtCFl7QtzVwuZygVa8NgXKZ72dgsuHYEgqoDRIyt2ZlhBv/AB1OTbcMKB0eNRlkjeOR8jMjgZ0JBzK9wDca3117cyxO2ZpSBJLI1lAUFzlCjgoUWAA00AtrXFBWhwBbUxNcY1Hhn4q6jaYmYXxuPzLRaJJygwJhocJDC6wwkEKHLlyCSLu6rZQxzaA6gcANVmI39duECAfxMxPwAqpiui1Kq0VDL81oW2z6VIQJ+efmrEYI8SIgMM7wEkyKuZcj2OmbOAwBFrAWHG44VaNk4LmoUjsFyi1hbQXNr20JtxPabmq/uRjNZIj4Ov8Apb/8nzq11z97UcHcF0DP54qgUQyoSddPnr3oooorPVqKKKKsFJ5zDT4JIrtheJrjXXDHrUz6NQNJLT4LP2m3FaVB1emalUuXEZmYmTIAbAXHAdpvTGok+zEY5jcHtsaoYWjVeZXDKjgMHhJHmFFxGLRUEaHQ6E8bDt95qZs2PLGL6cT60Q7ORdQtz461Jp3vBENVdCg8Px1I0gAaAIqq7x/bn9K1aqqu8f25/StX2XOdya/5rvSeauka/wDDP4lvkK5zVII/4Y+5vma2Cch2rQ+lGzduO5p9gpmyvYHn86dxcKSbK9gefzp3FwrOueWV6jT5AXSiiihE6KKKKSSKKKKSSKKKKSSKrG+uxmnjMqFM2HBcoSc7xWXOyDLYhb3PWvodOF7PXxBgefMqmR47B0Rlh51frIWV8wBzGyvfQWAKm/G2pslhdcjKdUBtCrwdHEDBWOvpY9x+B0/Y+VSFrzEYUI7xB1kCMy50N1cDgynuItXzA1xrxGh94rpHCMkbQeHQ4aET88l3FdFrmK6LVJWoxMtg4nm8TE3YTkPufT55T5VodZb7uPZ7+z41pmDxAkjRx95Vb1ANYe0mZtf3IW5bD53+3wJZvJjHjCFGK3zA2t4Uj6dm/MPoP2p5vUl4Qe5h8QaqlW2UcGCNVr2LGPoiWjwU/p2f8w+g/ajp2f8AMPoP2pXe/bYV4qg8CfWj5O9EYKfQ0eSa9Oz/AJh9B+1T9g7YlbERqzkgki2ncfCq+p7O6p+xXtiIj/GvxNqprEmm4T0FDX9vTfaVQGjNrugbitGooork14aiiiikkiqrvH9uf0rVqqq7x/bn9K0ZZc53IG/5rvSeapk4thv5ahzUwxy2gt/CPlWq7Vvatr6QbNSq7cI8T/pdNlewPP507i4Uk2V7A8/nTuLhQNzyyvR6fIC6UUUUInRRRRSSRRRRSSRRRRSSRXyMytmQi5tcOodGtexKm3WFzZlIOpF7G1fVFWUqr6TsbDBVdSm2o3C8SFmW9OAaLFMSFAluy5FyprqQq3OUAlha/C1K00Yjv18xof7Vpm8mxBiYSvB160Z7mHYfA8D7/Cs8h2ZK7BVjfMDwykW7DcnQe8101pditTl5zGv7UaYFP8egadmkLwV0WnuH3HnPtNGvuLOfgB86a4Xk7J4vI36I7fPNUXXdEZAz2SUeLljfn7hVFau+7GJ/4WP9TKuoF+s1rE2FrdpNhY3OlTcNuIia/RnY97q7/A6fCnWytiLJITNeKGEHMxOS0rABAL6EhWY2sRqtwb2ofK9qNohpiZJ6ggL+/ApF4iRpnqSq3tvEq8DqCM1gwGZWut/aUqSGXjqpI0PcaqVbRvHsbCNgpc0mSKVo8k0aCRYsg6psq2RNCvVsLNbQkmsh2pgBDIUE0UwsCHhbMpBvx7VbTgfU0a+w4qDgMj0Rf0/tVtdpovydqNxyUB4bnjXyia3HAV9E3NuwfGiQHgBpUJ6F0ZaJxAL2PW5qVg3tIh7mU/EVFDnQWtXRTrUHCVMgPYW/M1qdFeI1wD3gV7XILwGIyRRRRSTIqq7x/bn9K1aqqu8f25/StGWXOdyBv+a70nkFM9rD6pvdS9VuyjxHzpjtj7Nvca03n82rpPo9n9Ks7sHqjZXsDz+dO4uFJNlewPP507i4UHc8srvafIC6UUUUInRRRRSSRRRRSSRRRRSSRRRUvZWx5cS7LEVUJbO73IBPBQosSe3iLC3fV1Cg+u/BTElVVarKLcbzAUSum7W+eBjmdZ5FGhHWRjZw1rDqnXjXHeu+zTH9JYMsl8rxq2hW1wyXJGhBvcj3VQNj7SUbQXEFMyHERsqMQhtnAuSdBZtf5RfStixsX0q/9YERpuKEq1Bc0XcEZEEnuE+ZEL9LQxrYFVAB4aWoxE4Rcx9O891dag442ZWYEoL8Oxu811wAGi5CZX1NjWUZilh+rX5Uj3sZsPh3xuHVGdLORLnZMpsGZVVhlky217gR2mmmLxPOQ5rW6wqn8qmJZdlIA5UPJGrWNsykP1b91wp8qZxhpKtoU+EqtYekgeKTbob2z47GvEqQxq6SNJlSQxORYEPG5sxJPFcp43LaCqFih136qp1m6q3yrqequYk2HiTTbk3OLTGLJh8O0xFxLqFTm2IBuxFhIcoI61rDhXXezdrEQSySyQOkTSMVe6soDMbBihOU6jjas65xVKbXBdjsPgbS9q0nkAmA2TE9W6dPZVqRDe4rzr/7tXeis3Eu1NITMlcVDXF67UUUiZU2twrTNnveKM96L/pFd6g7Ce+HiP8ACB6af2qdXJVBDyF4LdMwV3t3EjwKKKKKghkVVd4/tz+latVVXeP7c/pWjLLnO5A3/Nd6X4VbyJ7xUzbH2be41H2cv1q+fyNSNsfZt7jWi4/1Grr/AKSZFlUdvd6AftGyvYHn86dxcKSbK9gefzp3FwoW55ZXZU+QF0ooooROiiuGIx0ae3Ii/qZR8zS+XezCqbc8rHhZAzknuAUGrGUaj+S0nsCg6oxupCb0VEwmKmm1hwWKkHYTEIlP80rLTnCbr45/aiihH8c2dv6Y0I/zUS2wuD/b4wPVCuv7durvdQaKsMW4cp9rEKP0RHh72f8AtVS3o21gsHeNZ5sVMOKRtGkanueRUNvcpJ91Xt2VXOsDvVQ2lSccLASeoKZXbZW0XwzOQZQHYMTG0Z4Kos0coykdXirKddeF6yTFbenkYnnZFBOiq7gDwGt/U1CklZvaZmv3sT8zWhaWVW2fja8TppP6VtekLhmF481q++G048WqCWdlMecqOaijuWC6uzYggeyOA7eBqrrgMCoXnMUrdrWcG/eBa9h5XqmhR3VN2RseXFSrDAhd27BwA72PBVHea0KjalQyXR2CPWVXTo8BTLcRw7icvKPNfq3DSKyKym6kAqb3uCAQb9uldaXbu4B4MLBDIwd440RmF7EqANL69ldMRM3OBQwUWve1/nWw0yJXIugEworj6hj/ABn512OAWbCmFwCsiMrA9zXH96+gsYTIzg3vfUDtvUdJgsiqjEqdCL3Gpp0yr24uGfCYRcPEscpUtzhMjRyiS+okXI2o0UG+oVT20x29jJGw8i4j6PBEyssjO7SdUi2gKoC3dqdbaGnmK2TDIc0kUbsNLsik27rkXtWPcq2y0ixqZEVVaJSAAALhmBtbhwFU1qnBMmFp7Oszf3HBl0EyZ1VMXz8+Pn417RRXPkyV640YWgIooopKSv2673wsfhmH+Y01pHue98PbuZv7GnlcvcCKru1eG7XZgv6w/wCx8zKKKKKoWYiqrvH9uf0rVqqq7x/bn9K0ZZc53IG/5rvRu3suSeYrEFLBSesxUW0HEKdde6mG2d1MUInLJFoDwlJ+aCue5e8WHwczyYmTmwyZVOV2ucyk+yDbhT7bPKDgJInC4qMkg2BDD5qK6KjbNeA8j1W9sO4r0bOGaEk6d3ss3w+9sEa26zEX0VfE9rWFeycoLHSOAX7M7En+lR/eouzpNkxayrisS9zcDLFHf+oMR51zO9HNTSy4Jmwv1a9ULCAWDx6ABdeLG5uxtrpeixs6i9xkT2rpnbQqNZOEx4D3KfYLB7ZxesULRqfvFFiW3vm1PkKfYLkbxctji8cQO1Yy7n1JVR6GqDHygY5ZMxxkwbKQ5upuRzmX7vs9bu0ubdleSb94ySynG4kAsLnnSNDofZA4HXja1FtsmM5LQO5Z1S/qv6Y+dcrYdncjezoOtIjSkdsr2HomUet6dRbQ2ZgxZZMJBYcFaJW+Gpr86zrLKMxZ5rZQxzNJZmW9tbnXXzDDsr5kwEyKUaFkvZgWjZXNtLLe2hz34fdFSwEmFN1BuAVH1JB7z6r9B4nlT2al74pWt+BJH9Cq2+Nctm8p0GKkMWFgxM7DiVjCovi7yMAo9/levzxhXUuAx014iwJAOhs1xcgDQjjxFaBsvlPniV4MOmFhjTnyg5k2IjjZwdJNWfIRc9rU/AlDVeBAhhJ7clct5d39sY/MhlgwsB/w0kkZmH/mOEBb3Cw8DSHD8gr/AH8Yg04LCT83Glfe0eWXFQqimCIvZlkY84F51WYMqrfhbKeJ0YVTdtcp2Omcyc80ZItkisI8ummVrk/eOpPHsFRDSThRDOM06WNmTe7+VomG5CMMLZ8TM36RGvzVqYwcimz1488/vlt/oArO8Lvvi0wJkGLmMpMaC3M5EUCUDNmjLM1o24EdlJ8bvxjbWXHTEMwLG7RtfIgI6jWyi3Z3X7bVLgzMJi64LBUc8wctT7LUN5t19j7Nh52XDB2NxHGZJWaRvcXsB3taw9AcaxWPLSvIirDm+5FdFC/hGtyPfxq4bjbQXHY2OHELBKxiyhsQsszM65nJzNJxtm00FgthWy4fc3BKAfoeGDWFyIEGvhcHSouaWap6F22nm5pces/yqHyDbwZlxGEc6qwlS5uSrAK3oQv9VaricMrizD96wyblLkgxE8WGhwqWlnAcwnOYwZSB1WAsAi/1DTjSzau8suMwuJnEi4exw8YWITEMzCVmAYvZbgG+g9gAcbkppLRmEK+a9X8Rr0Lfl2TH4nzr7OFijGcgADtJ4etfkJsXOhuJZB4h2/fSpmA3hm1z4nEgXUjLK3Yb8C3HQEeIqYfOiepbGnyl+vKyzlow/Xw0neJF9CpHzNZ9uvvRijKzS4zFkhJeqk3XZkAZUAlVl1PODhxsKUbw8oeJxJCtM8ka6pzqxZwSBe5jVb1VcNx0y0I3Y9cW102s7QTPeCFNopRsbEyTmQEiyxSNoLa2sNfeb+VScbtVwSzRqua56qsFDXYZRdtLZT6VmCzedy7R31NaNdBDvAftTqKXDaX1Qa4LXUEW1AJlufa7Aif1U32bh+cdMzrzbZwcoOZXDzIgOpFmKLr2Z/A05s6nUmH1RZbneA/atW5T/VSDuYfED9qsYNVfAQ8yropYZ7XNwGFu64Iv7wapWG3hn54I+IkCgOpJykhclyBcceoAPG1Yztj1a9RzgQF57tbDdXlStS5LjInsHutdoqgba5TWgxEkKwXWNil5HGdipILHIoUXI7BUKXlacqwEAUkEBhJqptxsUINqDOxrsGMPmFncTq7lpauCSAeGh8DYH5EHzqrbx/bn9K1RX3jnY2GInyOzF7sF4n+Dgcqre3dbhU7ejbGWKNRJiDK8SEyM0TITfK4BVAwCusi8SdBWnR2JVpOxYh5oa42fUrtDGkaqBvbjbMiggkXuO69rf3quSY3Th8a1PC4gSwRyWHWVT521+N6U7Ww65GOVb2PYK26LW02hsaLVtHPtaAoNOQ980x2NyNzzDO88UYJvorubX/lF/Oq/v7umNn4hYBIZCUVyxXKLG40Fz2hu3sred2/sVrLuW9A20YF7eZS5/hzy6fP1p6LyamavfXqObhJyX3ybcmmH2hgzPKzhucZCAdMqtCxI10JXOut/av2CmvKVyZ4fDwx4nCKIcjosiksyMrMAHbMTqGI8CD4CofJlyg4XAbMdZmJl512WJR12DKliCdALqwuTpbxF6pvpykYjaF0ZubhvpCh6uhuC7cXOnbYdwq8l+OBooNplwLugL75OtsS4OeZoSCzYSVwD7N1RZRmFxfKFbtHxpNtfeGfETGSaVnd1KkngAb6KosFA8KmblL1sVIT1YsHiffeRREov75B6Ul5jMT/CrN6a/K9SPLCJpsbxZ7yM5ATrZmzcL9DWfEc+S0zoBFzQ9iOJtS6k/wCJ8K4bTXCso5hsQraLaXmiuSxHGMAg6nsN7mu+NniGDESODlxeKIGYFubKQBWPgcpF+2xpHJILcai5zg6AiaFC3db43nPPp9lYoVWdcSSxZhE0o1vaSOWK+viksvvyXquTePjwqy7txMY8VMR/4aVr3UXJZYsx95kksO0jwqvPhWbKQDZmyg20zG2l++xvak7nAmou/wCE8Hfl5K6bi7oyY/CvCmVR9IjMj8cqCKS7cesdbADt49tQOUzYseCxwghHUWCPj7RLCQFmPaxOvp2Cr3yAD6vF66B4l8CfrDf0IqscssCrtcFr5WiiJ0vwzroNPwj40/8AkWaajiwMnIKp7o7TGGxuGnfRUkQk8LLcAt4jKW07a/UmNxgjheW+iIz37LKpN/hX5a2ls3LhsNMo9vnlJ1N2jlcAd2i5B/s1uW2duKN3TMuobCxoNTxdVjIudTYk6+FNWbMKCwDDSXZpXzG+YGwJJZ0ft4Dv17AadYBy2zsSbDTEYVieA1jxK6D32PnUeTC5NnRSfmYifTUXWOGID4yOPOpGxmZtn40aWRsGb/zTi3nmv/LVj+SUTaGK7O1J64tELMRa/V+JNdq4RR55Ao1zMB6mh6I/JbW1XAUgN5XaHGPFIklzzkbhgD3q2a39Wa/vrht/BrFiJFT7MkPH/wC04Dp/lZad75YBY8U8ca6RLCjkEkc4I0Vzr3yZq5bThWXDQyEWaItC9tLAdeM696s6/wDLohxESsa3puNTBoT/ACp242DtBPJ+K6j3KpPzb4UowS8/NBG7GzSJHcWvZpOOul/rDWk7K3QfD7OjkDIwMRlcBgHXMC5up42BHDurPthxJHLh5Hax53CuCTYBOdcOTfsGRTfs1qFIySUO8ySrpPuRgkeQB8UDd105i3Eg2GTQWuPcarWM2cMPK8XOtzUmVVJspysx1ZRpcdfhp61a8Zt/DmSQieOxdyOuOGY1Tdv48T4jJGQyFQL8BcCQlrnsUM3xpmOcXQVFXjDtmhw8mt5IYma/47FW/wAytWaYiL68i1+t2nQ3ta3bWnjqQYRWsDzCMblb9d5GvYcL5r28azDEKRI8nH6x1A7z/sj1pUx+ZSXu/B/7xxfhPMP87UlQa0836QLtHFqDfLK4J72GjH+q9JoBrU+lGkwyUwIIYi5CZiCRw1/6AVIlHOYI/iw8l/8AlTCx8hIg/wDmqdg8Ii7Onndbs0kMUWpBBuzuQALewoHE8RpwrjsKL6xoXFhMGgJP3XPsX7BaXmz/ACVYUI04SCne5uKzYXL2ozDyPWHzPpXXav2be40j3IxBWSWI6XUGx71NiPfZvhTzav2be40G4Q5J4hxWw7GxaRYYSSOqIouzMQFA8Sax3lE3mhx20UlgzFEjWPMwtmIMhzKOOXrdtjpwrkMBtLahChbopORC6RovjlZrsf4rGle8e7M+z5kScLmKB7I2YAMXUAmw1up4U1FgD+tXOpsFOS7PcoWytl4iQKYsPLKpZSMsTsrFLkrcDXS9xU2fdzHHqHBYgWBYgQSXILXuerrbQeQrQuTvc447Z0JOKmhWJ51yxG2YPkbU38T2dtW7BckeEQENJiZAbXBnZQbd4jy1e6qGmFWGsiSTPZ/tZNtGA4DAJhSjpiMVaXEZ0KlYkZhHDr4gufG1VVcUUJyn2gQfcQwPwY/Cv0tDydbPU3+iRseJMmaQ398hNZpywbIjjxMSxRIic2eqiqgLZcQTfKB2KutVsfifKJdctFDgWt71RcLsuaQyNh4JpjZ1bJGzL1kyt7INjme4H7V5i8FJDOEmRiSoCh4nTUFQpCyKDayAedq2HkLxGbBSqLWEqnT8RhiBv43X41x5b9p4X6PHBJZp86OgFiUTMAzMexWW4t2kDuuLTUh2GEGAToszwe1Y/oSw5XVHmX6U8YDHIoYxogZhxJlbWwzA91qa7b3mw2J+gYTC4d4Y4ZgesVJbMVBJy3uxtckmkWwYFYYtARY4ZpO+zRTIR/lD+T1B2fMEkEh/w7uPEgrb538qi7KoFosptqWpd0t8OjNW/cHfF9nbOkljjWQyTqtmJAAEK66cdTVe3y3vl2hMkkqRoVAUc2GGl+0sSTRBYbMABJPPgHTQHmzpf3AUjktmF+740v8AKm4BnFOEjOfdWmWQ/RNnL93nsaxHeUkiYf39a82ntyY7JwmHWUGEXEiALo+dpUBa2a+VuF/u+Nc9rIHwuzYycqkYk3Aucz4qVb+PsJ6UgxMn1cepKDMLcBcEkkeJVhr2aDuq3VBObhjrCvG9exlXYOzJbHPmYcTa0ple+Xhc2XXwFMeRTYcOLjx0M6Z0vhja7DUc/bVSD2mpXKvEYtj7Ng4Ac0CPFYD8i1dv/wCflscaPDDH1Ep/vUHH8SqwSFYt6txtm4TB4jEfREvHG5W7SEZrWXQt+IisU3Wx8EWKikxIbm42VjlGY6MG4X7SoHuZq2Plv2iwwcWGQgHESAEHiVQqbD+Yp5XrKN3eT3FY2NngiuquULl0VMwZAQATmNlYk6fHQxo8mSnc4u1KsvKftLZ08SyYSMiQSOXkWB41ckXIZ2UXbMUPme+ke4W1liONRlWQPhpigZQw52NSytZri+UyeVMn5Hdp837MZB1Kc8L3tfXQC9yRx7fOqls/EfRpoZHB6rnMCRrECUZdO8c6D5VYAIgJgc81DMQtwHoK7xzGVcra2yKigcSWkI7z2uOH3h3V97TwRhlkiOpRmW/fYkX8+PnXfYkginw7kDRgwueLJOCB4exb+Y1VR6Vs7Uj8C35opR3exmQn6PiERIyFLYeYlkZncXIQge17tKhbPxEQaEyp9VmyykaMRchiDcXOR+3u8Kl7fxcq4ucGVyVlkW+dvuuwGt79lKCitmzHrEk3J19hz53IA8xU2VMRhC3FkaLA+ZlfG9O0ZJ8ZPLKuV2c3XsQDQIPBVAA91StnQ3TD/wAWII+GF/eu+8+ADDDS360uGhLeLJmiv6RCvnBSqDhY8xGVy7HjZmMa2/8AqHrUmkSQqq1NwptdGRWj7c2dE2JmYxRktI5JKKSbsTqbeNZ3vRkScrGirlUA5QBqwbjbwYelaVtYgTS9wZvhoflWYpgJMViFyqXeeRwiqVBJAU2uxsLBhx7jVNLNxKFVkwe08HJhIcNzTuVeRivNsxLsAFy5b3tGnb25uyqbKcp6pIsdLggg69b3iy1a4+TXFKT9ZAlu1sQmnsDXJfX6w+h81G1d3ZcO454o2cMxMcqPcLxv2jXLobcavETqmTne7Z8YiONgBjeQRzZlYjSUAuLXt7TMP5ao823ZyLGViPL9q0zcnYz7S2e+HUqGh5xGv+CS7pYdvXMo8hWYy4UBdRr2996qkBxBRNGkaoMdC03ZM4Cg3sbnUceNJt/cc2IlQmYPkiA1YEm0hGXvLfWE2PYDUaLaWVfM/OmOy98DCXdftObEcTAL9WDKsjHhqTlt51WzJ0lDK9ckG34MNs8RyyKrNNJp2qbR6OOIPlWl4baMcgukisPAg1+eTvnIR1mztnz3cK+pFjo6nW4Bv76jJvIym4Yg94Nj8KjUBcZCdfpXnR3isX5YCX2hGodSvNKpBdVCmUyRi5Y97Zv0qezWk2F5SMQnF847m1+PGumJ5VkjEkhgUzuECkqjDq5+JYXA63wApqQc12aSmbnb4x7L2ZNls+JeUjJe4RrMAz2Ps5VFgOJHvIz/AB+0pJpGmdy8rMGLHiWuLf2sOAsBXLam+uIxKlJpcylg9siL1gGAtlUGwDEWvbWoWB2oYpFkAVipBAZQw0IOoYEdndVzmkulalu5lOk4ZScpVm3aYAzlvbbDYo92jJe51sdbaDx7qR5M7BQRdjbUgDzJNh50wi36mZ80vNPZZcubDwGzMjgf4eurDjpUDD7zyK7uRG5cWOeNCo9nULaw0W3hc9tTIlwKhTcWUXUss03hkHR0ikqCMWpygg8YZBoLk2GW1/dSKVrnTWp21d98RiFMbmMRnLZEhiQCxJFiq3GpPb20bF3yxGHUpA1mayq2UZ1BzAhDa4JzDXj1RTR+eJPi/wCPwUjWVeN2NipisGkodGbB4XEMEzC4n5+d0zLe9gozdxzLVH2fs8zTQoWQ848SXzA2Vgg17rKR5g1qeyN4WhwyQM7SN1zKza53clmvpqLk8a+JcdhnaJpMNCREyMAIkUnKGsrELcrrex0NhUBVAcdyznOJ1Unl8dOYwihhfnHIXsyhO/8ApHn4VB5DsfHA+KSSREL8yEDHKzlTMCQDrbUeGtMZN6wzBmAYjNYEDKMykHq8OBrqN82zO5dszKq+GjMT/q4VAVPxgplV+VLeSLEbVhRZUMUCqC4YFczddiCNDpkHvFafya4RIdmwgMpz85ISCDcyOzDh25co8qqib2WtZV0vY5FuLkk2NtONeje6wVRoFAAAAAAA7hTOfLMISWpc6O8V+ceUbYt9oYkxAlWfNfK/F1uVAy69fPw7x76vn/a895rL95d+MScXM0eIlRcwUBJHUWRcv3SP4vWmoSDmpsbiMSvnbzvJlxDqE5wZbKrKAY1VeDDS65GFr6GvnAYZQ2HeUqFR7MecS4uOdW6g3Au4BPfcaa0qx28s8y5ZpZJdQQZHZyCARpmJ7D8BTTGcomKZmyuqIToqxQgAd2iUS3Iko2sTUa1pIyyXm8OIDYvEN+KWU+rsf71BgJLBbjJmVmuLjq6X01Ngx0HZ7qhY7azzSPLIczuxZjYC7HibAADyqds7e6aCMxxZFuwYkxRMToRYl0JI1qDG4XSirmsK1IUwm23pVMOBtwGHI1Iv9vOf7n0pPDGRlfq2zi3WXMCpvwvexvxt2CuuP3reSJI7RjR+cKwRIzFpGfVlQG2o0GmlXncTeNfowZoYTIpZM/NIWK2XUkjibkX7qlIYS5B16k0WM3K78qkmDjwU0oKCd1tHkcAsXNsxAOosSb+HGqHyX4ISSqyMrSRQ4pggYXzuI414+DOf5ath3tuQSF0Fh1FsBa1gLWAtQu91jcBQcuW4RRZb3sLDQXqltTCCgV9YPdPEObc3kHe5AHwuT5VG5Qty448CGzGSYOtgA1iD1Soyg29pTrxy13/7XnvNejfBu81S0uBlJVnkj2i+DxpheO64jqlwr9VlJy9bLYqzHL3dYG/fS99cEIcbioxwErlf0scy/BhWtyb6OwsXbsPtHsII7e8Css5R5c2K50f4iKT71uvyC1fixulE21TA49YVcfaRuRbgT868G0j3UUUQWhCL3pQ91HSh7q9opsISXh2qe6l00xY3PGvaKm0AJLnXoNFFTTL6Ehr3naKKaAph7t6Odpnu9JaYMRfILgePC/levKKi8fiUsZKtvTzfhHrR0834R60UUJATI6eb8I9aOnm/CPWiilASR0834R60dPN+EetFFKAkg7eb8I9aoUuIJYk8SST5miir6QGaQJGi+edo52iiroCljdvRztHO0UUoCWN29HOVad2dqlISAL9Zj8FooquoBhTFxOqbdPN+EetHTzfhHrRRQ0BMjp5vwj1o6eb8I9aKKUBJert1vwj1pFvZjM6xm1rFhx7CB+1eUVNg/IJTC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283" name="AutoShape 19" descr="data:image/jpeg;base64,/9j/4AAQSkZJRgABAQAAAQABAAD/2wCEAAkGBhQSERQSExMWFRUWGRUaFhcXFhcXFhgWGhgVHR8YFxgYHCYfGRkkHRcXIDMiIycpLSwtFx4xNTAqNSYrLCkBCQoKDgwOGg8PGiwkHyQ2NSosLCwtLCwuLS8pLywsNCosLCwsLCwsMS0sLCwsKSwsLC0sLCwpLC8sLCwsLCwsLP/AABEIAMUBAAMBIgACEQEDEQH/xAAcAAACAwEBAQEAAAAAAAAAAAAABQQGBwMBAgj/xABIEAACAQIDAwkECAQEAwkBAAABAgMAEQQSIQUGMQcTFSJBUWGBkTJxobEUIzNCUlNy0WKCksFDorLwJIPhFiVEY2Rzk6PCCP/EABsBAAEFAQEAAAAAAAAAAAAAAAQAAQIDBQYH/8QANxEAAQMCAwINBAEEAwAAAAAAAQACEQMEEiExBVETFDIzQWFxgZGhscHwBhUi0fEjQkPhJGKi/9oADAMBAAIRAxEAPwC07vRRGNboCascWz4D/hr6Vn+xNoWQa/7vViw+2NONcOy9fRcWuXT1rIuALVY+jYPy19KOjYPy19KR9M0dM1d91CF4i9POjYPy19KOjYPy19KR9M0dM0vuoS4i9POjYPy19KOjYPy19KR9M0dM0vuoS4i9POjYPy19KOjYPy19KR9M0dM0vuoS4i9POjYPy19KOjYPy19KR9M1yxW8axo0jtlVQSxPYBTjakmAmNi4ZlWHo2D8tfSuCxYQmw5u/dcVScfvgMpac8yqrnMRK84FIBXnlJv1rr1F4Z1zE3y1F2PvScXFJNPG2l/oaqOqxFrdQW4k8eHE6WrWYThxVDCGFEu5Ikfr5qtCnwMSgHmVseFyqk+4HU1HcQC/1IFiAc1gBe9jcX0NjrVQTeFZpyhaEr92SUkRow0aJSxVXa99VPZraleI32EDMjhZDzqiRIw2YRhtRJFqUZD4kMO+4ohuEqD6RaYlaQseGvlZFVuwG1j4qeBqR0bB+WvpVEbbf0gNLhznj6gyvdC1tc0ZI0tcqbix14VEPKFHFMqxxyGNkJkXS8UiyFGC62YaC4B8Re9C1Khglmo6EQLUwDvWjdGwflr6UdGwflr6VXsLvIkqB0YMrcCP96G+ljXXpmss7UgwVYLFxTzo2D8tfSjo2D8tfSkfTNHTNN91CfiL086Ng/LX0o6Ng/LX0pH0zR0zS+6hLiL086Ng/LX0o6Ng/LX0pH0zR0zS+6hLiL086Ng/LX0o6Ng/LX0pH0zR0zS+6hNxF6edGwflr6UdGwflr6Uj6Zo6ZpfdQlxF6bzbPg/LX0qt7xQQiJ7IAbGu+I2xpxqubd2heJ9ew1Q++fWIa1F0LGM3JXsr2B5/OncXCkmyvYHn86dxcKGueWVsU+QF0ooooROiiiikkiiiikkiiiikkik298ZbCsFF2zRFV/EwkSy+dOaihY3xmHimYLGUxLXawUusYABv3K8h8qKswTWbHRn4Z+yGu3BtF09njkqBvNj1KRxc2CzcwGy5maRUCAlP4Tza6qNcoOtW6baqY7JDh1aSGCJVZIhIrRuXa8hKr3ZfRtNarm0nTAYjD4rBTGSTnGWNnGYNGFCEgn2o8pyj3dtM8DjcQkWMwuG6vOMnOSWu/XhB5vMXVgAzWzE6B++umLWOYJJ6fULOfiBxsa2IAgTrhM+p8t8pVtTYUUauiuXw4OR2KkvEwbOA9hfKx+8Bw9aYYLFzHDS4bANGgVhPO1257mUAyjQXIyoGNzfrgd9Od4Nso0OHEhdcRAcuIeCJnUxZb827KvfY66i3jUDZW0RhckkC6yTdVMt7wSqTzbDtJXr2PDOPGqw8jMkn0z1+ae86jeEb0AjLry06x6+3HE4xiUdVUNLKWVyAZo43jBUHsBsWAOoAHfepcu3ljw4wi4MhAA6tnDSyu0igGRCBlzM3fbQ91R4NpZl9hVlwkE8ZlAuiMxLBVJ9oRgZb9tz3UhxG2FiTm2UsXSOSZizmYsxUiz963FuOoPCqw3+xon58hF1HBrGu5JGcz2/qf2rJue7Lz8TlWYSc4Shuv1ovYe4g+vjVjqobFxAOKhSK/NJHKpc6mQgLdL9oUlde8Wq31h3rYqTvz9vaepW0OTG7+fm9FFFFBq9FSMPhg2rMQPAXPzFR6lYbhUXGFlbVuKlvQx0jBlT4IsOvEOx8eHoDU+LacK6KlvcopJI9gT3C9cEmkYAqqgHhdjf4CrWXD28mPJcLXvqtQxUcT1Z/wrN03H3H0H70dNx9x9B+9Vn6WVIDrlvwIN1/6VJqZvKwVLaodoU96bj7j6D96VbV34jhbKImZrA62Ua+Op+FR6qu8f25/StXW9zUqPhyHu6z6dOWlS9pb+YhwQgSMeC3Pq1/lVZnx0kpYyOzdVuJ/tX3NXCFerIf4T86026KGx3vrXtPESc58M072V7A8/nTuLhSTZXsDz+dO4uFZdzyyvX6fIC6UUUUInRRRRSSRRRRSSRRRRSSXwJhmyfetmt4Xt8/7Ui3sdJcM6hRIVlhVl7mLx+hytbT8VNsQYkmw80yholkCygkgc3JZMxseCsUb3Kalbx4iOQtzUPMtGGgkjsuVXUyNEwtofZfs7VrYs7OaXGmnknTsInPszWXdXMVOLkcoa9unms331R5JRiiDGg5tolYKto8yKAqA6Aam172K3ApzCjSyviVikcyMt1EyxYcLGqlc5F2Jut/TsNNG2NgWxcSYlzHE80hVczlZDIFaNMvWC/bL1tLBTqL19x8msE2LfDwFlXnJ7nPJlRI2APVDDMbsF7O030rZAL6bSN5aPkjdMyhKdRhxB+4OnoGURod46OhJhvph2XMzzIesvMqoyljcMwYD6w3N+PdcV2gjMUBYLKHa3VBHOwxlUVDqRZgkYuDa9z3Vc8TuMcBzUiOskRtGwyZcl/YZesRa/VNrHrDjbRNtPCRlZWeMNcEsPxZRoD36C2tBXI4BwZhieucvJH2rxWGNpmJziDPn6BVrB46GSAreVYkBUL1c02lyWVbse/sBub91JUdTJJNMq5EjzRI5XO9gwWw421J00uRxtemmKy5crJBEFjDSMyAlmYBiqahigDAE38BXuwdnHGSCeRFVUZM9vvOiiyqOxeBPuAHFqcObTa55yH73dZ8upM9z3w3v01Iyk9Q6B6qXuNsaZbTTIIwEKxoND12DMxH3b2UW8KuFFFYNxXNd5eUZSp8G3DMooooqhWoqThToajV3wvbUXaLI2y2bN3VHqFIIpNNs7KdZLD7vEn3WpzUPHnLle18pN/cRTUnEGAvNrykx7MThp29+niomIlIhCNqx114hQe2mWEUhFB42FQ5I1dedX2hrrw07CKm4ebOoYdtSqH8e/NV2zYqSTOQjrG/t/a6VVd4/tz+latVVXeP7c/pWrbLnO5Sv+a70nmr4gH1cp8B/evuavYR9RIf98K2py8Ff9NtxXzeqT/5KZ7K9gefzp3FwpJsr2B5/OncXCsy55ZXrVPkBdKKKKEToooopJIooopJIooopJLhj8IJYnibg6sp8xakuF2g8ohmbVpEbDzj/wBXh8rxsfFxHGPe7VYazveqSWDEyIjskcxSWwt9otxmBI0YEtqO+t7Y1YBz6TtCFl7QtzVwuZygVa8NgXKZ72dgsuHYEgqoDRIyt2ZlhBv/AB1OTbcMKB0eNRlkjeOR8jMjgZ0JBzK9wDca3117cyxO2ZpSBJLI1lAUFzlCjgoUWAA00AtrXFBWhwBbUxNcY1Hhn4q6jaYmYXxuPzLRaJJygwJhocJDC6wwkEKHLlyCSLu6rZQxzaA6gcANVmI39duECAfxMxPwAqpiui1Kq0VDL81oW2z6VIQJ+efmrEYI8SIgMM7wEkyKuZcj2OmbOAwBFrAWHG44VaNk4LmoUjsFyi1hbQXNr20JtxPabmq/uRjNZIj4Ov8Apb/8nzq11z97UcHcF0DP54qgUQyoSddPnr3oooorPVqKKKKsFJ5zDT4JIrtheJrjXXDHrUz6NQNJLT4LP2m3FaVB1emalUuXEZmYmTIAbAXHAdpvTGok+zEY5jcHtsaoYWjVeZXDKjgMHhJHmFFxGLRUEaHQ6E8bDt95qZs2PLGL6cT60Q7ORdQtz461Jp3vBENVdCg8Px1I0gAaAIqq7x/bn9K1aqqu8f25/StX2XOdya/5rvSeauka/wDDP4lvkK5zVII/4Y+5vma2Cch2rQ+lGzduO5p9gpmyvYHn86dxcKSbK9gefzp3FwrOueWV6jT5AXSiiihE6KKKKSSKKKKSSKKKKSSKrG+uxmnjMqFM2HBcoSc7xWXOyDLYhb3PWvodOF7PXxBgefMqmR47B0Rlh51frIWV8wBzGyvfQWAKm/G2pslhdcjKdUBtCrwdHEDBWOvpY9x+B0/Y+VSFrzEYUI7xB1kCMy50N1cDgynuItXzA1xrxGh94rpHCMkbQeHQ4aET88l3FdFrmK6LVJWoxMtg4nm8TE3YTkPufT55T5VodZb7uPZ7+z41pmDxAkjRx95Vb1ANYe0mZtf3IW5bD53+3wJZvJjHjCFGK3zA2t4Uj6dm/MPoP2p5vUl4Qe5h8QaqlW2UcGCNVr2LGPoiWjwU/p2f8w+g/ajp2f8AMPoP2pXe/bYV4qg8CfWj5O9EYKfQ0eSa9Oz/AJh9B+1T9g7YlbERqzkgki2ncfCq+p7O6p+xXtiIj/GvxNqprEmm4T0FDX9vTfaVQGjNrugbitGooork14aiiiikkiqrvH9uf0rVqqq7x/bn9K0ZZc53IG/5rvSeapk4thv5ahzUwxy2gt/CPlWq7Vvatr6QbNSq7cI8T/pdNlewPP507i4Uk2V7A8/nTuLhQNzyyvR6fIC6UUUUInRRRRSSRRRRSSRRRRSSRXyMytmQi5tcOodGtexKm3WFzZlIOpF7G1fVFWUqr6TsbDBVdSm2o3C8SFmW9OAaLFMSFAluy5FyprqQq3OUAlha/C1K00Yjv18xof7Vpm8mxBiYSvB160Z7mHYfA8D7/Cs8h2ZK7BVjfMDwykW7DcnQe8101pditTl5zGv7UaYFP8egadmkLwV0WnuH3HnPtNGvuLOfgB86a4Xk7J4vI36I7fPNUXXdEZAz2SUeLljfn7hVFau+7GJ/4WP9TKuoF+s1rE2FrdpNhY3OlTcNuIia/RnY97q7/A6fCnWytiLJITNeKGEHMxOS0rABAL6EhWY2sRqtwb2ofK9qNohpiZJ6ggL+/ApF4iRpnqSq3tvEq8DqCM1gwGZWut/aUqSGXjqpI0PcaqVbRvHsbCNgpc0mSKVo8k0aCRYsg6psq2RNCvVsLNbQkmsh2pgBDIUE0UwsCHhbMpBvx7VbTgfU0a+w4qDgMj0Rf0/tVtdpovydqNxyUB4bnjXyia3HAV9E3NuwfGiQHgBpUJ6F0ZaJxAL2PW5qVg3tIh7mU/EVFDnQWtXRTrUHCVMgPYW/M1qdFeI1wD3gV7XILwGIyRRRRSTIqq7x/bn9K1aqqu8f25/StGWXOdyBv+a70nkFM9rD6pvdS9VuyjxHzpjtj7Nvca03n82rpPo9n9Ks7sHqjZXsDz+dO4uFJNlewPP507i4UHc8srvafIC6UUUUInRRRRSSRRRRSSRRRRSSRRRUvZWx5cS7LEVUJbO73IBPBQosSe3iLC3fV1Cg+u/BTElVVarKLcbzAUSum7W+eBjmdZ5FGhHWRjZw1rDqnXjXHeu+zTH9JYMsl8rxq2hW1wyXJGhBvcj3VQNj7SUbQXEFMyHERsqMQhtnAuSdBZtf5RfStixsX0q/9YERpuKEq1Bc0XcEZEEnuE+ZEL9LQxrYFVAB4aWoxE4Rcx9O891dag442ZWYEoL8Oxu811wAGi5CZX1NjWUZilh+rX5Uj3sZsPh3xuHVGdLORLnZMpsGZVVhlky217gR2mmmLxPOQ5rW6wqn8qmJZdlIA5UPJGrWNsykP1b91wp8qZxhpKtoU+EqtYekgeKTbob2z47GvEqQxq6SNJlSQxORYEPG5sxJPFcp43LaCqFih136qp1m6q3yrqequYk2HiTTbk3OLTGLJh8O0xFxLqFTm2IBuxFhIcoI61rDhXXezdrEQSySyQOkTSMVe6soDMbBihOU6jjas65xVKbXBdjsPgbS9q0nkAmA2TE9W6dPZVqRDe4rzr/7tXeis3Eu1NITMlcVDXF67UUUiZU2twrTNnveKM96L/pFd6g7Ce+HiP8ACB6af2qdXJVBDyF4LdMwV3t3EjwKKKKKghkVVd4/tz+latVVXeP7c/pWjLLnO5A3/Nd6X4VbyJ7xUzbH2be41H2cv1q+fyNSNsfZt7jWi4/1Grr/AKSZFlUdvd6AftGyvYHn86dxcKSbK9gefzp3FwoW55ZXZU+QF0ooooROiiuGIx0ae3Ii/qZR8zS+XezCqbc8rHhZAzknuAUGrGUaj+S0nsCg6oxupCb0VEwmKmm1hwWKkHYTEIlP80rLTnCbr45/aiihH8c2dv6Y0I/zUS2wuD/b4wPVCuv7durvdQaKsMW4cp9rEKP0RHh72f8AtVS3o21gsHeNZ5sVMOKRtGkanueRUNvcpJ91Xt2VXOsDvVQ2lSccLASeoKZXbZW0XwzOQZQHYMTG0Z4Kos0coykdXirKddeF6yTFbenkYnnZFBOiq7gDwGt/U1CklZvaZmv3sT8zWhaWVW2fja8TppP6VtekLhmF481q++G048WqCWdlMecqOaijuWC6uzYggeyOA7eBqrrgMCoXnMUrdrWcG/eBa9h5XqmhR3VN2RseXFSrDAhd27BwA72PBVHea0KjalQyXR2CPWVXTo8BTLcRw7icvKPNfq3DSKyKym6kAqb3uCAQb9uldaXbu4B4MLBDIwd440RmF7EqANL69ldMRM3OBQwUWve1/nWw0yJXIugEworj6hj/ABn512OAWbCmFwCsiMrA9zXH96+gsYTIzg3vfUDtvUdJgsiqjEqdCL3Gpp0yr24uGfCYRcPEscpUtzhMjRyiS+okXI2o0UG+oVT20x29jJGw8i4j6PBEyssjO7SdUi2gKoC3dqdbaGnmK2TDIc0kUbsNLsik27rkXtWPcq2y0ixqZEVVaJSAAALhmBtbhwFU1qnBMmFp7Oszf3HBl0EyZ1VMXz8+Pn417RRXPkyV640YWgIooopKSv2673wsfhmH+Y01pHue98PbuZv7GnlcvcCKru1eG7XZgv6w/wCx8zKKKKKoWYiqrvH9uf0rVqqq7x/bn9K0ZZc53IG/5rvRu3suSeYrEFLBSesxUW0HEKdde6mG2d1MUInLJFoDwlJ+aCue5e8WHwczyYmTmwyZVOV2ucyk+yDbhT7bPKDgJInC4qMkg2BDD5qK6KjbNeA8j1W9sO4r0bOGaEk6d3ss3w+9sEa26zEX0VfE9rWFeycoLHSOAX7M7En+lR/eouzpNkxayrisS9zcDLFHf+oMR51zO9HNTSy4Jmwv1a9ULCAWDx6ABdeLG5uxtrpeixs6i9xkT2rpnbQqNZOEx4D3KfYLB7ZxesULRqfvFFiW3vm1PkKfYLkbxctji8cQO1Yy7n1JVR6GqDHygY5ZMxxkwbKQ5upuRzmX7vs9bu0ubdleSb94ySynG4kAsLnnSNDofZA4HXja1FtsmM5LQO5Z1S/qv6Y+dcrYdncjezoOtIjSkdsr2HomUet6dRbQ2ZgxZZMJBYcFaJW+Gpr86zrLKMxZ5rZQxzNJZmW9tbnXXzDDsr5kwEyKUaFkvZgWjZXNtLLe2hz34fdFSwEmFN1BuAVH1JB7z6r9B4nlT2al74pWt+BJH9Cq2+Nctm8p0GKkMWFgxM7DiVjCovi7yMAo9/levzxhXUuAx014iwJAOhs1xcgDQjjxFaBsvlPniV4MOmFhjTnyg5k2IjjZwdJNWfIRc9rU/AlDVeBAhhJ7clct5d39sY/MhlgwsB/w0kkZmH/mOEBb3Cw8DSHD8gr/AH8Yg04LCT83Glfe0eWXFQqimCIvZlkY84F51WYMqrfhbKeJ0YVTdtcp2Omcyc80ZItkisI8ummVrk/eOpPHsFRDSThRDOM06WNmTe7+VomG5CMMLZ8TM36RGvzVqYwcimz1488/vlt/oArO8Lvvi0wJkGLmMpMaC3M5EUCUDNmjLM1o24EdlJ8bvxjbWXHTEMwLG7RtfIgI6jWyi3Z3X7bVLgzMJi64LBUc8wctT7LUN5t19j7Nh52XDB2NxHGZJWaRvcXsB3taw9AcaxWPLSvIirDm+5FdFC/hGtyPfxq4bjbQXHY2OHELBKxiyhsQsszM65nJzNJxtm00FgthWy4fc3BKAfoeGDWFyIEGvhcHSouaWap6F22nm5pces/yqHyDbwZlxGEc6qwlS5uSrAK3oQv9VaricMrizD96wyblLkgxE8WGhwqWlnAcwnOYwZSB1WAsAi/1DTjSzau8suMwuJnEi4exw8YWITEMzCVmAYvZbgG+g9gAcbkppLRmEK+a9X8Rr0Lfl2TH4nzr7OFijGcgADtJ4etfkJsXOhuJZB4h2/fSpmA3hm1z4nEgXUjLK3Yb8C3HQEeIqYfOiepbGnyl+vKyzlow/Xw0neJF9CpHzNZ9uvvRijKzS4zFkhJeqk3XZkAZUAlVl1PODhxsKUbw8oeJxJCtM8ka6pzqxZwSBe5jVb1VcNx0y0I3Y9cW102s7QTPeCFNopRsbEyTmQEiyxSNoLa2sNfeb+VScbtVwSzRqua56qsFDXYZRdtLZT6VmCzedy7R31NaNdBDvAftTqKXDaX1Qa4LXUEW1AJlufa7Aif1U32bh+cdMzrzbZwcoOZXDzIgOpFmKLr2Z/A05s6nUmH1RZbneA/atW5T/VSDuYfED9qsYNVfAQ8yropYZ7XNwGFu64Iv7wapWG3hn54I+IkCgOpJykhclyBcceoAPG1Yztj1a9RzgQF57tbDdXlStS5LjInsHutdoqgba5TWgxEkKwXWNil5HGdipILHIoUXI7BUKXlacqwEAUkEBhJqptxsUINqDOxrsGMPmFncTq7lpauCSAeGh8DYH5EHzqrbx/bn9K1RX3jnY2GInyOzF7sF4n+Dgcqre3dbhU7ejbGWKNRJiDK8SEyM0TITfK4BVAwCusi8SdBWnR2JVpOxYh5oa42fUrtDGkaqBvbjbMiggkXuO69rf3quSY3Th8a1PC4gSwRyWHWVT521+N6U7Ww65GOVb2PYK26LW02hsaLVtHPtaAoNOQ980x2NyNzzDO88UYJvorubX/lF/Oq/v7umNn4hYBIZCUVyxXKLG40Fz2hu3sred2/sVrLuW9A20YF7eZS5/hzy6fP1p6LyamavfXqObhJyX3ybcmmH2hgzPKzhucZCAdMqtCxI10JXOut/av2CmvKVyZ4fDwx4nCKIcjosiksyMrMAHbMTqGI8CD4CofJlyg4XAbMdZmJl512WJR12DKliCdALqwuTpbxF6pvpykYjaF0ZubhvpCh6uhuC7cXOnbYdwq8l+OBooNplwLugL75OtsS4OeZoSCzYSVwD7N1RZRmFxfKFbtHxpNtfeGfETGSaVnd1KkngAb6KosFA8KmblL1sVIT1YsHiffeRREov75B6Ul5jMT/CrN6a/K9SPLCJpsbxZ7yM5ATrZmzcL9DWfEc+S0zoBFzQ9iOJtS6k/wCJ8K4bTXCso5hsQraLaXmiuSxHGMAg6nsN7mu+NniGDESODlxeKIGYFubKQBWPgcpF+2xpHJILcai5zg6AiaFC3db43nPPp9lYoVWdcSSxZhE0o1vaSOWK+viksvvyXquTePjwqy7txMY8VMR/4aVr3UXJZYsx95kksO0jwqvPhWbKQDZmyg20zG2l++xvak7nAmou/wCE8Hfl5K6bi7oyY/CvCmVR9IjMj8cqCKS7cesdbADt49tQOUzYseCxwghHUWCPj7RLCQFmPaxOvp2Cr3yAD6vF66B4l8CfrDf0IqscssCrtcFr5WiiJ0vwzroNPwj40/8AkWaajiwMnIKp7o7TGGxuGnfRUkQk8LLcAt4jKW07a/UmNxgjheW+iIz37LKpN/hX5a2ls3LhsNMo9vnlJ1N2jlcAd2i5B/s1uW2duKN3TMuobCxoNTxdVjIudTYk6+FNWbMKCwDDSXZpXzG+YGwJJZ0ft4Dv17AadYBy2zsSbDTEYVieA1jxK6D32PnUeTC5NnRSfmYifTUXWOGID4yOPOpGxmZtn40aWRsGb/zTi3nmv/LVj+SUTaGK7O1J64tELMRa/V+JNdq4RR55Ao1zMB6mh6I/JbW1XAUgN5XaHGPFIklzzkbhgD3q2a39Wa/vrht/BrFiJFT7MkPH/wC04Dp/lZad75YBY8U8ca6RLCjkEkc4I0Vzr3yZq5bThWXDQyEWaItC9tLAdeM696s6/wDLohxESsa3puNTBoT/ACp242DtBPJ+K6j3KpPzb4UowS8/NBG7GzSJHcWvZpOOul/rDWk7K3QfD7OjkDIwMRlcBgHXMC5up42BHDurPthxJHLh5Hax53CuCTYBOdcOTfsGRTfs1qFIySUO8ySrpPuRgkeQB8UDd105i3Eg2GTQWuPcarWM2cMPK8XOtzUmVVJspysx1ZRpcdfhp61a8Zt/DmSQieOxdyOuOGY1Tdv48T4jJGQyFQL8BcCQlrnsUM3xpmOcXQVFXjDtmhw8mt5IYma/47FW/wAytWaYiL68i1+t2nQ3ta3bWnjqQYRWsDzCMblb9d5GvYcL5r28azDEKRI8nH6x1A7z/sj1pUx+ZSXu/B/7xxfhPMP87UlQa0836QLtHFqDfLK4J72GjH+q9JoBrU+lGkwyUwIIYi5CZiCRw1/6AVIlHOYI/iw8l/8AlTCx8hIg/wDmqdg8Ii7Onndbs0kMUWpBBuzuQALewoHE8RpwrjsKL6xoXFhMGgJP3XPsX7BaXmz/ACVYUI04SCne5uKzYXL2ozDyPWHzPpXXav2be40j3IxBWSWI6XUGx71NiPfZvhTzav2be40G4Q5J4hxWw7GxaRYYSSOqIouzMQFA8Sax3lE3mhx20UlgzFEjWPMwtmIMhzKOOXrdtjpwrkMBtLahChbopORC6RovjlZrsf4rGle8e7M+z5kScLmKB7I2YAMXUAmw1up4U1FgD+tXOpsFOS7PcoWytl4iQKYsPLKpZSMsTsrFLkrcDXS9xU2fdzHHqHBYgWBYgQSXILXuerrbQeQrQuTvc447Z0JOKmhWJ51yxG2YPkbU38T2dtW7BckeEQENJiZAbXBnZQbd4jy1e6qGmFWGsiSTPZ/tZNtGA4DAJhSjpiMVaXEZ0KlYkZhHDr4gufG1VVcUUJyn2gQfcQwPwY/Cv0tDydbPU3+iRseJMmaQ398hNZpywbIjjxMSxRIic2eqiqgLZcQTfKB2KutVsfifKJdctFDgWt71RcLsuaQyNh4JpjZ1bJGzL1kyt7INjme4H7V5i8FJDOEmRiSoCh4nTUFQpCyKDayAedq2HkLxGbBSqLWEqnT8RhiBv43X41x5b9p4X6PHBJZp86OgFiUTMAzMexWW4t2kDuuLTUh2GEGAToszwe1Y/oSw5XVHmX6U8YDHIoYxogZhxJlbWwzA91qa7b3mw2J+gYTC4d4Y4ZgesVJbMVBJy3uxtckmkWwYFYYtARY4ZpO+zRTIR/lD+T1B2fMEkEh/w7uPEgrb538qi7KoFosptqWpd0t8OjNW/cHfF9nbOkljjWQyTqtmJAAEK66cdTVe3y3vl2hMkkqRoVAUc2GGl+0sSTRBYbMABJPPgHTQHmzpf3AUjktmF+740v8AKm4BnFOEjOfdWmWQ/RNnL93nsaxHeUkiYf39a82ntyY7JwmHWUGEXEiALo+dpUBa2a+VuF/u+Nc9rIHwuzYycqkYk3Aucz4qVb+PsJ6UgxMn1cepKDMLcBcEkkeJVhr2aDuq3VBObhjrCvG9exlXYOzJbHPmYcTa0ple+Xhc2XXwFMeRTYcOLjx0M6Z0vhja7DUc/bVSD2mpXKvEYtj7Ng4Ac0CPFYD8i1dv/wCflscaPDDH1Ep/vUHH8SqwSFYt6txtm4TB4jEfREvHG5W7SEZrWXQt+IisU3Wx8EWKikxIbm42VjlGY6MG4X7SoHuZq2Plv2iwwcWGQgHESAEHiVQqbD+Yp5XrKN3eT3FY2NngiuquULl0VMwZAQATmNlYk6fHQxo8mSnc4u1KsvKftLZ08SyYSMiQSOXkWB41ckXIZ2UXbMUPme+ke4W1liONRlWQPhpigZQw52NSytZri+UyeVMn5Hdp837MZB1Kc8L3tfXQC9yRx7fOqls/EfRpoZHB6rnMCRrECUZdO8c6D5VYAIgJgc81DMQtwHoK7xzGVcra2yKigcSWkI7z2uOH3h3V97TwRhlkiOpRmW/fYkX8+PnXfYkginw7kDRgwueLJOCB4exb+Y1VR6Vs7Uj8C35opR3exmQn6PiERIyFLYeYlkZncXIQge17tKhbPxEQaEyp9VmyykaMRchiDcXOR+3u8Kl7fxcq4ucGVyVlkW+dvuuwGt79lKCitmzHrEk3J19hz53IA8xU2VMRhC3FkaLA+ZlfG9O0ZJ8ZPLKuV2c3XsQDQIPBVAA91StnQ3TD/wAWII+GF/eu+8+ADDDS360uGhLeLJmiv6RCvnBSqDhY8xGVy7HjZmMa2/8AqHrUmkSQqq1NwptdGRWj7c2dE2JmYxRktI5JKKSbsTqbeNZ3vRkScrGirlUA5QBqwbjbwYelaVtYgTS9wZvhoflWYpgJMViFyqXeeRwiqVBJAU2uxsLBhx7jVNLNxKFVkwe08HJhIcNzTuVeRivNsxLsAFy5b3tGnb25uyqbKcp6pIsdLggg69b3iy1a4+TXFKT9ZAlu1sQmnsDXJfX6w+h81G1d3ZcO454o2cMxMcqPcLxv2jXLobcavETqmTne7Z8YiONgBjeQRzZlYjSUAuLXt7TMP5ao823ZyLGViPL9q0zcnYz7S2e+HUqGh5xGv+CS7pYdvXMo8hWYy4UBdRr2996qkBxBRNGkaoMdC03ZM4Cg3sbnUceNJt/cc2IlQmYPkiA1YEm0hGXvLfWE2PYDUaLaWVfM/OmOy98DCXdftObEcTAL9WDKsjHhqTlt51WzJ0lDK9ckG34MNs8RyyKrNNJp2qbR6OOIPlWl4baMcgukisPAg1+eTvnIR1mztnz3cK+pFjo6nW4Bv76jJvIym4Yg94Nj8KjUBcZCdfpXnR3isX5YCX2hGodSvNKpBdVCmUyRi5Y97Zv0qezWk2F5SMQnF847m1+PGumJ5VkjEkhgUzuECkqjDq5+JYXA63wApqQc12aSmbnb4x7L2ZNls+JeUjJe4RrMAz2Ps5VFgOJHvIz/AB+0pJpGmdy8rMGLHiWuLf2sOAsBXLam+uIxKlJpcylg9siL1gGAtlUGwDEWvbWoWB2oYpFkAVipBAZQw0IOoYEdndVzmkulalu5lOk4ZScpVm3aYAzlvbbDYo92jJe51sdbaDx7qR5M7BQRdjbUgDzJNh50wi36mZ80vNPZZcubDwGzMjgf4eurDjpUDD7zyK7uRG5cWOeNCo9nULaw0W3hc9tTIlwKhTcWUXUss03hkHR0ikqCMWpygg8YZBoLk2GW1/dSKVrnTWp21d98RiFMbmMRnLZEhiQCxJFiq3GpPb20bF3yxGHUpA1mayq2UZ1BzAhDa4JzDXj1RTR+eJPi/wCPwUjWVeN2NipisGkodGbB4XEMEzC4n5+d0zLe9gozdxzLVH2fs8zTQoWQ848SXzA2Vgg17rKR5g1qeyN4WhwyQM7SN1zKza53clmvpqLk8a+JcdhnaJpMNCREyMAIkUnKGsrELcrrex0NhUBVAcdyznOJ1Unl8dOYwihhfnHIXsyhO/8ApHn4VB5DsfHA+KSSREL8yEDHKzlTMCQDrbUeGtMZN6wzBmAYjNYEDKMykHq8OBrqN82zO5dszKq+GjMT/q4VAVPxgplV+VLeSLEbVhRZUMUCqC4YFczddiCNDpkHvFafya4RIdmwgMpz85ISCDcyOzDh25co8qqib2WtZV0vY5FuLkk2NtONeje6wVRoFAAAAAAA7hTOfLMISWpc6O8V+ceUbYt9oYkxAlWfNfK/F1uVAy69fPw7x76vn/a895rL95d+MScXM0eIlRcwUBJHUWRcv3SP4vWmoSDmpsbiMSvnbzvJlxDqE5wZbKrKAY1VeDDS65GFr6GvnAYZQ2HeUqFR7MecS4uOdW6g3Au4BPfcaa0qx28s8y5ZpZJdQQZHZyCARpmJ7D8BTTGcomKZmyuqIToqxQgAd2iUS3Iko2sTUa1pIyyXm8OIDYvEN+KWU+rsf71BgJLBbjJmVmuLjq6X01Ngx0HZ7qhY7azzSPLIczuxZjYC7HibAADyqds7e6aCMxxZFuwYkxRMToRYl0JI1qDG4XSirmsK1IUwm23pVMOBtwGHI1Iv9vOf7n0pPDGRlfq2zi3WXMCpvwvexvxt2CuuP3reSJI7RjR+cKwRIzFpGfVlQG2o0GmlXncTeNfowZoYTIpZM/NIWK2XUkjibkX7qlIYS5B16k0WM3K78qkmDjwU0oKCd1tHkcAsXNsxAOosSb+HGqHyX4ISSqyMrSRQ4pggYXzuI414+DOf5ath3tuQSF0Fh1FsBa1gLWAtQu91jcBQcuW4RRZb3sLDQXqltTCCgV9YPdPEObc3kHe5AHwuT5VG5Qty448CGzGSYOtgA1iD1Soyg29pTrxy13/7XnvNejfBu81S0uBlJVnkj2i+DxpheO64jqlwr9VlJy9bLYqzHL3dYG/fS99cEIcbioxwErlf0scy/BhWtyb6OwsXbsPtHsII7e8Css5R5c2K50f4iKT71uvyC1fixulE21TA49YVcfaRuRbgT868G0j3UUUQWhCL3pQ91HSh7q9opsISXh2qe6l00xY3PGvaKm0AJLnXoNFFTTL6Ehr3naKKaAph7t6Odpnu9JaYMRfILgePC/levKKi8fiUsZKtvTzfhHrR0834R60UUJATI6eb8I9aOnm/CPWiilASR0834R60dPN+EetFFKAkg7eb8I9aoUuIJYk8SST5miir6QGaQJGi+edo52iiroCljdvRztHO0UUoCWN29HOVad2dqlISAL9Zj8FooquoBhTFxOqbdPN+EetHTzfhHrRRQ0BMjp5vwj1o6eb8I9aKKUBJert1vwj1pFvZjM6xm1rFhx7CB+1eUVNg/IJTC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285" name="Picture 21" descr="http://4.bp.blogspot.com/-4mZTrLDQSsE/TZqX2XQxJ3I/AAAAAAAAAKE/SrMynerNYUo/s1600/primaria3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4365104"/>
            <a:ext cx="1619672" cy="1088877"/>
          </a:xfrm>
          <a:prstGeom prst="rect">
            <a:avLst/>
          </a:prstGeom>
          <a:noFill/>
        </p:spPr>
      </p:pic>
      <p:sp>
        <p:nvSpPr>
          <p:cNvPr id="55" name="54 CuadroTexto"/>
          <p:cNvSpPr txBox="1"/>
          <p:nvPr/>
        </p:nvSpPr>
        <p:spPr>
          <a:xfrm>
            <a:off x="251520" y="55892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6 años </a:t>
            </a:r>
            <a:endParaRPr lang="es-MX" b="1" dirty="0"/>
          </a:p>
        </p:txBody>
      </p:sp>
      <p:cxnSp>
        <p:nvCxnSpPr>
          <p:cNvPr id="57" name="56 Conector curvado"/>
          <p:cNvCxnSpPr/>
          <p:nvPr/>
        </p:nvCxnSpPr>
        <p:spPr>
          <a:xfrm rot="10800000">
            <a:off x="1691680" y="2996952"/>
            <a:ext cx="1368152" cy="684076"/>
          </a:xfrm>
          <a:prstGeom prst="curvedConnector3">
            <a:avLst>
              <a:gd name="adj1" fmla="val 57198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1287" name="Picture 23" descr="http://t1.gstatic.com/images?q=tbn:ANd9GcRZpiXLmZmFFgQiWcVdIzx76wl6cbW3fNPth8iDpCW498UxVR7Xy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9512" y="2708920"/>
            <a:ext cx="1619671" cy="1167012"/>
          </a:xfrm>
          <a:prstGeom prst="rect">
            <a:avLst/>
          </a:prstGeom>
          <a:noFill/>
        </p:spPr>
      </p:pic>
      <p:cxnSp>
        <p:nvCxnSpPr>
          <p:cNvPr id="61" name="60 Conector curvado"/>
          <p:cNvCxnSpPr/>
          <p:nvPr/>
        </p:nvCxnSpPr>
        <p:spPr>
          <a:xfrm rot="10800000" flipV="1">
            <a:off x="1475656" y="3789040"/>
            <a:ext cx="1728192" cy="1008112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2" name="61 CuadroTexto"/>
          <p:cNvSpPr txBox="1"/>
          <p:nvPr/>
        </p:nvSpPr>
        <p:spPr>
          <a:xfrm>
            <a:off x="0" y="3645024"/>
            <a:ext cx="1979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bg1"/>
                </a:solidFill>
              </a:rPr>
              <a:t>7 años mis habilidades </a:t>
            </a:r>
            <a:endParaRPr lang="es-MX" b="1" dirty="0">
              <a:solidFill>
                <a:schemeClr val="bg1"/>
              </a:solidFill>
            </a:endParaRPr>
          </a:p>
        </p:txBody>
      </p:sp>
      <p:cxnSp>
        <p:nvCxnSpPr>
          <p:cNvPr id="64" name="63 Conector curvado"/>
          <p:cNvCxnSpPr>
            <a:stCxn id="9" idx="1"/>
          </p:cNvCxnSpPr>
          <p:nvPr/>
        </p:nvCxnSpPr>
        <p:spPr>
          <a:xfrm rot="10800000">
            <a:off x="1691680" y="2420888"/>
            <a:ext cx="1368152" cy="900100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7" name="66 Conector curvado"/>
          <p:cNvCxnSpPr/>
          <p:nvPr/>
        </p:nvCxnSpPr>
        <p:spPr>
          <a:xfrm rot="16200000" flipH="1">
            <a:off x="6012160" y="3573016"/>
            <a:ext cx="648072" cy="648072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9" name="68 Conector curvado"/>
          <p:cNvCxnSpPr/>
          <p:nvPr/>
        </p:nvCxnSpPr>
        <p:spPr>
          <a:xfrm flipV="1">
            <a:off x="6012160" y="3140968"/>
            <a:ext cx="720080" cy="72008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1" name="70 Conector curvado"/>
          <p:cNvCxnSpPr/>
          <p:nvPr/>
        </p:nvCxnSpPr>
        <p:spPr>
          <a:xfrm rot="5400000" flipH="1" flipV="1">
            <a:off x="5400092" y="1952836"/>
            <a:ext cx="1296144" cy="360040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1289" name="Picture 25" descr="http://t0.gstatic.com/images?q=tbn:ANd9GcTk2Fvp2zzjvt1C-cas7dFLuK5kREg75VwtNgqN_lysaeuDQLA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1052736"/>
            <a:ext cx="1691680" cy="1582304"/>
          </a:xfrm>
          <a:prstGeom prst="rect">
            <a:avLst/>
          </a:prstGeom>
          <a:noFill/>
        </p:spPr>
      </p:pic>
      <p:sp>
        <p:nvSpPr>
          <p:cNvPr id="74" name="73 CuadroTexto"/>
          <p:cNvSpPr txBox="1"/>
          <p:nvPr/>
        </p:nvSpPr>
        <p:spPr>
          <a:xfrm>
            <a:off x="539552" y="764704"/>
            <a:ext cx="1187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8 años </a:t>
            </a:r>
            <a:endParaRPr lang="es-MX" b="1" dirty="0"/>
          </a:p>
        </p:txBody>
      </p:sp>
      <p:cxnSp>
        <p:nvCxnSpPr>
          <p:cNvPr id="76" name="75 Conector curvado"/>
          <p:cNvCxnSpPr/>
          <p:nvPr/>
        </p:nvCxnSpPr>
        <p:spPr>
          <a:xfrm rot="16200000" flipV="1">
            <a:off x="2087724" y="1808820"/>
            <a:ext cx="1224136" cy="864096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77" name="Picture 15" descr="http://t1.gstatic.com/images?q=tbn:ANd9GcR5WyvYcM9n4OeWOdUc6U2iXokOwkHksGvcpPTfiKhYiemEBb1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19672" y="0"/>
            <a:ext cx="1221431" cy="1419622"/>
          </a:xfrm>
          <a:prstGeom prst="rect">
            <a:avLst/>
          </a:prstGeom>
          <a:noFill/>
        </p:spPr>
      </p:pic>
      <p:sp>
        <p:nvSpPr>
          <p:cNvPr id="78" name="77 CuadroTexto"/>
          <p:cNvSpPr txBox="1"/>
          <p:nvPr/>
        </p:nvSpPr>
        <p:spPr>
          <a:xfrm>
            <a:off x="1979712" y="148478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9 años </a:t>
            </a:r>
            <a:endParaRPr lang="es-MX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68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lepas</dc:creator>
  <cp:lastModifiedBy>lepas</cp:lastModifiedBy>
  <cp:revision>25</cp:revision>
  <dcterms:created xsi:type="dcterms:W3CDTF">2012-08-25T20:17:33Z</dcterms:created>
  <dcterms:modified xsi:type="dcterms:W3CDTF">2012-08-26T00:27:05Z</dcterms:modified>
</cp:coreProperties>
</file>