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C1C7-E61F-49D9-8A53-99C9F2FB43CC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5944-6209-4BAB-95CA-7730C7BB43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C1C7-E61F-49D9-8A53-99C9F2FB43CC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5944-6209-4BAB-95CA-7730C7BB43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C1C7-E61F-49D9-8A53-99C9F2FB43CC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5944-6209-4BAB-95CA-7730C7BB43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C1C7-E61F-49D9-8A53-99C9F2FB43CC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5944-6209-4BAB-95CA-7730C7BB43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C1C7-E61F-49D9-8A53-99C9F2FB43CC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5944-6209-4BAB-95CA-7730C7BB43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C1C7-E61F-49D9-8A53-99C9F2FB43CC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5944-6209-4BAB-95CA-7730C7BB43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C1C7-E61F-49D9-8A53-99C9F2FB43CC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5944-6209-4BAB-95CA-7730C7BB43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C1C7-E61F-49D9-8A53-99C9F2FB43CC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5944-6209-4BAB-95CA-7730C7BB43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C1C7-E61F-49D9-8A53-99C9F2FB43CC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5944-6209-4BAB-95CA-7730C7BB43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C1C7-E61F-49D9-8A53-99C9F2FB43CC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5944-6209-4BAB-95CA-7730C7BB43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C1C7-E61F-49D9-8A53-99C9F2FB43CC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5944-6209-4BAB-95CA-7730C7BB43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FC1C7-E61F-49D9-8A53-99C9F2FB43CC}" type="datetimeFigureOut">
              <a:rPr lang="es-MX" smtClean="0"/>
              <a:t>03/09/2012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65944-6209-4BAB-95CA-7730C7BB43F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916" y="0"/>
            <a:ext cx="9172915" cy="707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1</cp:revision>
  <dcterms:created xsi:type="dcterms:W3CDTF">2012-09-04T02:26:34Z</dcterms:created>
  <dcterms:modified xsi:type="dcterms:W3CDTF">2012-09-04T02:28:12Z</dcterms:modified>
</cp:coreProperties>
</file>