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DCF02-4F44-4598-B424-047DD7FC2A88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4244D-4E79-4D1C-B195-9FF3D940181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4244D-4E79-4D1C-B195-9FF3D9401810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2201EA-2BFE-4949-A799-9B16E69C43FE}" type="datetimeFigureOut">
              <a:rPr lang="es-MX" smtClean="0"/>
              <a:t>15/09/2012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E0687A6-7030-4DDF-B979-FFACC59542B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077200" cy="4104456"/>
          </a:xfrm>
        </p:spPr>
        <p:txBody>
          <a:bodyPr>
            <a:noAutofit/>
          </a:bodyPr>
          <a:lstStyle/>
          <a:p>
            <a:pPr algn="ctr"/>
            <a:r>
              <a:rPr lang="es-MX" sz="7000" dirty="0" smtClean="0">
                <a:latin typeface="Bauhaus 93" pitchFamily="82" charset="0"/>
              </a:rPr>
              <a:t>¿Modernización Educativa, igual a calidad educativa?</a:t>
            </a:r>
            <a:endParaRPr lang="es-MX" sz="7000" dirty="0">
              <a:latin typeface="Bauhaus 93" pitchFamily="82" charset="0"/>
            </a:endParaRPr>
          </a:p>
        </p:txBody>
      </p:sp>
      <p:sp>
        <p:nvSpPr>
          <p:cNvPr id="13314" name="AutoShape 2" descr="data:image/jpeg;base64,/9j/4AAQSkZJRgABAQAAAQABAAD/2wBDAAkGBwgHBgkIBwgKCgkLDRYPDQwMDRsUFRAWIB0iIiAdHx8kKDQsJCYxJx8fLT0tMTU3Ojo6Iys/RD84QzQ5Ojf/2wBDAQoKCg0MDRoPDxo3JR8lNzc3Nzc3Nzc3Nzc3Nzc3Nzc3Nzc3Nzc3Nzc3Nzc3Nzc3Nzc3Nzc3Nzc3Nzc3Nzc3Nzf/wAARCACfAKMDASIAAhEBAxEB/8QAHAABAAICAwEAAAAAAAAAAAAAAAYHBAUBAgMI/8QARRAAAQMDAwEFBQMGCwkAAAAAAQIDBAAFEQYSITETQVFhcQcUIoGRMkKhFSNSYnKxFhckM4KSlKLS4fAlQ0VTVYOEk8H/xAAaAQEAAwEBAQAAAAAAAAAAAAAAAgQFAwEG/8QAKxEAAgIBAwIEBQUAAAAAAAAAAAECAxEEEjEFIRNBUYEiQmFx4QYjMsHw/9oADAMBAAIRAxEAPwC8aUpQClKUApSlAKUpQClKUApSlAKUpQClKUApSlAKUpQClKUApSlAKUpQClKUApSlAKUpQClKUApSlAKUpQClKUApSlAKUpQClKUApSlAKjbEi7XS4XRuNc48VqFK93DYh71fzaFglRVzwsdAPDuqSVH4a1x9Y3OMUYakxGJCFeKgVoUPoEZ9RQHV+JqpkhUS8W18DqiTAUMjyKHOPXBrFc1ZOtCVL1TZHocZAyqdDX70wkeeAFp+acedeWpZ/wCS2JlvL6pMicg7W1DhhtW4blc95yABjO0ccE1GrbeJ9sITAeV2O7HYvIUppQB5CfDwyk4B6g9KqXayuqe2Xv8AQhKxReCzoM2NcIyJMF9uRHcGUOtKCkqHqKyKriIjtnXrto5CYN1bHaTbQs4YmDxGOAo9Asd/Ch3VNtP3ePfbSxcIoWhLoIU04MLaWDhSFDuUCCCPKrMZKSyn2JJ57o2NK43CmakenNK6B5onAcRnw3Cu2aA5pXGRTNAc0pSgFKUoBSlKAUpSgFKUoBUW1TNiWW+WS7znmmGAX4jrzrgSlCFo358yVNIHzqSvvIYaW66pKUIBKlKOAB6mvnHU2pJeq7mJ0l9GxkKRHZaIKG0E/io4GT5fXrTU7ZbUGWDqW9Wi8XpL1nmsynRGCHdis4wpRSPXlWfDitbEbceQ64hDTRQgqfddWG22gO9xfIT445PPANV09u7MqQVBxKSUKScKSfEeFWbab3pGPDiyb7eGbk80AtEONHWWIyuOjQzuWD99ZUrOeRVLV9ISu3t5TOLrUpZZsLHa51wcS9Z1LjtkFC7u+3hSkkDIitnoD/zF9ccAjFT2y2qJZre3CgNlDSCSSpRUpaiclSlHkknkk146dvkHUNsRcbYXFRVLUhKnGygkpODgHzBFbOu0IRgtsVhHVJLghHtP1bL03b4cW0IQq7XJ0tRe0GUpAxuUfTI+tVu9pideBv1Rfp89xXK2ku7Wgf1U9PwFWV7UtOyr1aI0y1ISu6Wt73mOg/7wffR8wPqBUHsV8iXlnLKuzko4ejOcLbUOCCPDPfWT1W3U1QTp48zU6bVp7JNW8+RqP4vLBj7Mr/3f5V3j6MRbzus14ucBfX8y/gE+eMZqU14SpTcRKCtK1rWoIbbQMqWrwH4nPcATWFDqGscsKbZsz0WmS7xRhQ7/AO0GwuBXvcW/xhyWnkdm7jyIxj6n0qbaS9pll1DIEF9LtruYOPdJg2FR/VPf6cHyqKR5C3XnGXEICkAE7HN2M9x4GD349Kx7xZIF5Y7KfHSvH2VjhSfQ1pU9Ysrlt1C90ULelwmt1L9mXSDXNVFprWFz0m+1btTvqm2ZRDbFzI+OOSeA94p7t3+hbTTiHWkuNrStCgClSTkEHoRW/VbC2KnB5Ri2VzrltmsM70pSuhAUpSgFKUoBSlKAg/thjSJOjnQyhTjLbzbklCU5y2D1PkDgnyBql0R3nIqpbbKlR0Odkp1I+FK9u7b645r6Kud8gQH3WJAkOONtB1xLEZb21JJAztBxnacZ8KrC3NOpQ03b4qY7inXJSmNm0CU+sbUqH6m5seQbWO6u1eqlQsJZyyLRX2cEA8E9M99cpakSXWokQFUqQ4llkdfjUcA+g6nyFWfYfZNtfWvUUlmQx2S0JYYSc7yMBzeehAzjzOc8VqtN+zK6fwokMXxx9EGC0VRrhDd7Fb7isBKk45SQN2RnrjqDV2zWxaaXsMMlFguM7RFvi2W+WFaLdGQG2rlbAp5pXJJLiANyCTyTyMnrUMu3tGvq9Q3B6y3hK7YmRtjN9g2ptSAkDOdu45OT1FWM3a9W2YH3K8x7zGH2Wbo32boHh2qBz801S1qtt0vrZuMe3qS3Nece3FQShG5aj1OCQOnANVNLCEp/HwJSUVlk/wBP631lcELcES1SGkq273AtgeeMFRJ6dwFa2fYo01Dsu9WTbcN63DcLbcAh1alE84WEpAGcAEnAGM1t9NWly02/3d14OuLWVnaOE5AGB9Klek4zMpcqU+2h1bL/AGbKiN2wbEk48DkkEj0qV1daWUVK9ROdrjF9iuIVmuxQHGLveWoxJCUz7GXikDrlxs4I8xwe6se8QyhhiexqWNcn2XFocgshERakdFhAUoqK046ccAj1uXUSHFWeT2LqmTgFS0nadgUCoZ7spyMjnmoiWkbQgIG0fdCRiqVegpm3JRSf2Ld3UbasRbb9yJWW72WVGSLXKjhPKi1u2qHiSCc5869p93hQ0JC5bAdWoISkrBJJOOg5PXoKy5dl0tLfUh+DbC+T8QCUIVnzxjmo2/MTpuTMgW61xnbI7+bUy+kgOqxle10DcME4x8WNvGKzZ/pxOzcpt/T8mjT16U47NmGbxhtyS0+iagLjucJadQMlPfkdwPh18fAZ+i7y7pOezZprynLFJVthvOHmG4ejaj+go9Ceh4rS2EKurvu9lvraVhIIgXWOe2SPAOpIDgHiASOM1uJ2lbzIt8lE+XaWo2w9qexWv4AMngqFV6NLq9Le8Y2vlfj1LV92n1FOHncvMtcKBNcg5quNMWzVEnT1vkT7o/NjPRGihhuQYjqGynIKlpBKl4xn4h+8mWaffjttmIBPZkgBamLg8pxwdOiipQUP2SR9a3TGN5Sg6UoBSlKAV1JFdj0qtNYXd+6XeXa0PLbt8MpadQ2rb7w4QFKCj1KQCkYB5JUDkCuV10aYOciMpKKyzy1Ne34N2uMjTl4YPbj+WvvsBbccNpKQlCwQSQckjkDJ57q8bTBuI09J/KWknJ3vqQ9HW04glGE5b3JWUrSrcSrPON3J4rpZLa1cb7bIb2xENtSnVs7QA7sGUt48NxCvRGKtcJHGKr6Wx3rxZey9CMG5d2Y9rjGHbYsVSy4pllDZWo5KiAASfXFZVcAYrmrp0PORnsF467Tj6VWvs8tb9x0jaFRylqOIqAXVDcSr720eueTx61ZqhkVBXJkrRV3btkW3uXG23Bx6RHajqT20Y7gpwYUQFJyskc5HTmpRk48EJ1xnhSMu+wIdjt6Zbluk3ZIcS24hT6RwTgKKSUoxkjOcACvT+E8e2wm0PWSbb0gpbbbLaOySpRAA3IJSBk1jXP2hadZbTDm9uiRJ3NpizYy2ArjncpYCdvPXJznjNYMOYxP0q2zdZsaOJy3W4Ky8CVICz2RSVfaIAQc9/BqLk+WTjWsNLsZ8q7XCWFtOOMtsrBSUNN848Cok/gBWquT5j26S9khTbSjnzxxWhu2rUwQWERybiglD7a8hLKx1B7z4jHUEHPNRK6X643JvbMfAZHKkITsQPlnn5k1qU05jmPBmeFdZJOfkatR2pB4UvISAo9VE4AJPiSOan16eRp3TsCAw2xJCsIUl5AUhxIGVqI4zknr+tmq+SQ65vyTs6JKec+J/cPU13U45nYoOKQn7AByEjv47ufAdwrvNKTTfBbnVvx6I28xFonsLcgOLhXDA7KG5lSFu5+ENr4IO4jv8wBirR1Oh1rS8azuOrflT1sW4rWQFub8JcV67Asn51Shkxwkb3kI3ZwFnGccHr51PvZlJn3zVcKPNlOvQ7NHXIbC1ZIWsdmnJ6qwndjPTNUdZUsKallHep7E0XU0hLTaG0DCUJCQPIV2KQSCRnHQ1wDkiu1Uj0UpSgFKUoAelVRqGC9A1FcmXkrQzMWZEZxPG5KkjeM/pBWT6KT51a56VgXe1RbxCVEmoKkE5SpKilSFDopJHQj/XFV9TT41bh5kZx3LBVPZqSlJafcbebV2jbycbm1g5BHGOPDGMcdKnukdUflb+Q3JKGLo2jcpKf5t9PetvPd4p6p8wQTFbxZZlhdabkue8x3FFLUkJwScEgLA4CsDqOCQeBwK1rrW/YpC3Gnm1b23W8BTah0Uk889eCMY4OQcVj03W6Oxws4/3dFaMpVvDLkpWi0delXu1KdfSlMqO8qPI2DCSsAHcPAEKScd2cc1vMit+MlJZRaTyc1BvaLutt107qAg+7Q5Ko8wpx8LTwCQo+QUEk1OaxrhCj3GE/CmNJdjSGy262ropJGCK9PU8GmuLDku3SY7DiEOOtKS2tad6UqIwCR3gZzXja7VHt8dLSEpWoNJZKykDKEjAQB3JA6Aficmo/arg/pu7TdPXMuu26Cltca5KGQ204FbEPHuxsWAs8YAzgkZl4IIyOR41xeUW4uMu5oL5o+zXtKDLYcQ+22EIkMuFLm0dAT9755qGT/ZTKQouWy8IewPhbnNEHP7aOn9U1aWa6uLQ0grdWlCAMlSjgD51KNs49kxKuL5KWlaB1LHSVKt7Enb9n3WQFH5bgkisiwaAvFykpNzbct8FJ/Odoodsvp8KNpOP2jz4Zqz/AMuRngPyY1IualJJT7k3vQr/ALhw2OvGVDNYn5Qus+UY0L3GIpMoRnS4VPuNqKCvBSnakHaP0jjzqw9VdJYOLhWnk3DEKMxCagtR20xWUBCGtoKQAMAYNapzSOmpDi3nLHbXFOcKUY6Tn/OsiZpWEYq3tQ3S4XBpAKlJW8WW8eGxraD4YOc+dRa96Rj6SnGZFcuKdLyjsmxY0taPcsn+dAHVvJ+LBBA55quoM9dsfQlPs1lPSLHJaddW81EnyY0d1xRUpTSHCEZJ64HGfKpbWBZIMG22uNEtTSG4TTYDCWzkbe456nPietZ9dDiKUpQClKUAPStJedUWuzPpjy31KkqSFdgw0p1YSTgEhI4HB5OOhrdHpVQ3CQ3I1RftriXFplpCilWRt7NATj6EeoVVbV3uipzSyQnLbHJtdQagdvoaaTFXFitr34dKVLcUMgZAyABnPBJ8cdDpnXFoSkMtLeeWoIaaT1WsnAH+fcMk8CuQFheTt28+p6Y7vXnvz3Y59GHXYs2LNjbO3jLKkBxG5JykpIPeOFHkdPqD89O3x7oytfb+io5bpJyLAscBvTGn9jxLjidz0hbSVKLjh5VtHJPcAPAAV62BE9ba5lxLra5ASoRlnPZdT8uuMD9EE8k1qP4cw0wvjZxcjwmF2n2v1grH2O4nHHAxkjPppjUs663V2FLhsoSGS8l5hRIT8QG1QPec5BHXarpivo4X1PEYvnguKS4RKt2CASMnoK7CtQmzf7YXcnpbzysjsmlBO1oYxtTxnHeeeSecgADbCu5IjbcdKNeTlK+JMu1tBSD0whxY6f066ybBLt47TTbzTbQ5/J0jPYnyQoZLXdwAU8cJFeWoXnLXqy2XYxpj0P3KQw/7swp0pVubUjITz+nQa+tXfCvY9bTI/wANeYPU2uDYIttxkYVJlNxUnB7OMjeoeW9Qwf6orIa0/bUOJdej+9PJVuS7KUXVJPiN2dvU9MVFle1/RCFFK7o6lQOCDDdyD/Vp/HDof/q7n9kd/wANMI9cm+SeBIAAAwB0AqKWc2uReiu0Ix2k2S9KUfvutpSySPL48fKtafbFocf8WcP/AIjv+GtPbfaZopm+7ICpAa7IpZDURai4666VuADGckhJ893lXpEl+vJbkeBbmGGX33pNyjpQwwElToQrtVJ+IgDKW1ckgV1mo1Ne4z0URodnivI2qW+oSnilQwobBhAI/aUPXpWrF7a1Rq6wJgxLm0xBU/JdXJhrZRu7PYkZUBnhavpU9FAYNktrVntEO2R1uLZiMIZQpw5UQkYBPnWdSlAKUpQCuCa5PSoDrWPf37mcIlOWkISWkwlEfFj4u1CSFK56AZGOozULJ7IuWM/Y8bwiZy7hFjJX20lhtYTnDjoT++qVtsgz09upTaJO5WQ0lXwHJy2Sc70g5G7PPUeNeqTBhKQkwXYi1glAdguNqUB1xlIJxkfWs4OBSApIUR4FJz9Kw9Zq3ZHa4Nfcq2WbljBzkhOV9cc45rhCwsZHl3jwB7uOhrHXJUCcbv7Os/uohyQ6QErGCOvYKGPqr/5Wcq/heTljse6y2lQUvaD9kE+Z6Vn6YvcixypvbRHpLD20pIW2CFDIPh8PTAOec1qX2JBZUWnu1dGChDvwt589oz++t5pqwyL7bxLRPZa2uKbcaVEUChY6jPaYPqKt6KFu7dS039TpUpcxNynXyd4SqyTQknBUHmTj+9W8supLfeXXGIxebkNp3qZebKVbc4yD0UPQnGRnqK0qdC7lAu3Z4J7w0whP4qCq3lmsEKz7lxkuOPKTtU88rcojw6AD0AFbVL1Of3UsFmO/5jbHxqoPbR7RTbGnNO2ORic4nEt9tXLCT90HuUR9B5mpZr++X2PFNr0jbpEu6vp5fDf5qKnxKjgFXgOfE9wNVWr2H6kuDxfvU+LEDhK3DvU86pR5Oe7nxyatkyqQ2p1wJbSpa1kBKUjJJPTFe1yt8m1zXoU9osyWVbXGyQSk+HHHfX0rpL2Q2DTlxZuKnZU6Wyctl8pCEKx1CQOTz3k1J5GjdNSpjkyTY4DslxW9bq2ElSj4kmgPkRVulpt7VwWwsQ3XFNIe+6VpAJHrgiuttmPW64xZ0YpD0Z5DzZUMgKSQRkeor69naSsUyyv2ZdtYbgPK3qaaQEAL/SGOiuOtQOb7BtOuqKolxubBP3VLQsD+6D+NASD2ce0ODrOJ2LiUxru0kl2LnhQz9tBPUeI6j6EzhPSqClexPUtonNTtO3mM66yve2pRUy4kjpjgg+eSKtnRty1BKiqi6otSok9gAKkIKSzI804JwemQfl5ASWlKUApSlAKUpQES1Ho1Vzuirrb54jS3G0NOh5outqQkkjABSUn4j0OOelaWRo3USF4jLtTyB3uPONk/IIV++rHpVe3SU2vdOOWQlCMuSuGdG6iUr8+bU2PFD7i/w2CspvQtyLo7a7xUtHqluIrcP6RXj8KntKgtDp18p54cfQiUTQVvbIVNmTZhBzhTgaT9GwnPzNSWJDYhR0R4jLbDLYwhtpISlI8gKyKVYjXGH8VgmklwcUrmlTwenAGK5pSgFKUoBSlKAUpSgFKUoBSl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316" name="AutoShape 4" descr="data:image/jpeg;base64,/9j/4AAQSkZJRgABAQAAAQABAAD/2wBDAAkGBwgHBgkIBwgKCgkLDRYPDQwMDRsUFRAWIB0iIiAdHx8kKDQsJCYxJx8fLT0tMTU3Ojo6Iys/RD84QzQ5Ojf/2wBDAQoKCg0MDRoPDxo3JR8lNzc3Nzc3Nzc3Nzc3Nzc3Nzc3Nzc3Nzc3Nzc3Nzc3Nzc3Nzc3Nzc3Nzc3Nzc3Nzc3Nzf/wAARCACfAKMDASIAAhEBAxEB/8QAHAABAAICAwEAAAAAAAAAAAAAAAYHBAUBAgMI/8QARRAAAQMDAwEFBQMGCwkAAAAAAQIDBAAFEQYSITETQVFhcQcUIoGRMkKhFSNSYnKxFhckM4KSlKLS4fAlQ0VTVYOEk8H/xAAaAQEAAwEBAQAAAAAAAAAAAAAAAgQFAwEG/8QAKxEAAgIBAwIEBQUAAAAAAAAAAAECAxEEEjEFIRNBUYEiQmFx4QYjMsHw/9oADAMBAAIRAxEAPwC8aUpQClKUApSlAKUpQClKUApSlAKUpQClKUApSlAKUpQClKUApSlAKUpQClKUApSlAKUpQClKUApSlAKUpQClKUApSlAKUpQClKUApSlAKjbEi7XS4XRuNc48VqFK93DYh71fzaFglRVzwsdAPDuqSVH4a1x9Y3OMUYakxGJCFeKgVoUPoEZ9RQHV+JqpkhUS8W18DqiTAUMjyKHOPXBrFc1ZOtCVL1TZHocZAyqdDX70wkeeAFp+acedeWpZ/wCS2JlvL6pMicg7W1DhhtW4blc95yABjO0ccE1GrbeJ9sITAeV2O7HYvIUppQB5CfDwyk4B6g9KqXayuqe2Xv8AQhKxReCzoM2NcIyJMF9uRHcGUOtKCkqHqKyKriIjtnXrto5CYN1bHaTbQs4YmDxGOAo9Asd/Ch3VNtP3ePfbSxcIoWhLoIU04MLaWDhSFDuUCCCPKrMZKSyn2JJ57o2NK43CmakenNK6B5onAcRnw3Cu2aA5pXGRTNAc0pSgFKUoBSlKAUpSgFKUoBUW1TNiWW+WS7znmmGAX4jrzrgSlCFo358yVNIHzqSvvIYaW66pKUIBKlKOAB6mvnHU2pJeq7mJ0l9GxkKRHZaIKG0E/io4GT5fXrTU7ZbUGWDqW9Wi8XpL1nmsynRGCHdis4wpRSPXlWfDitbEbceQ64hDTRQgqfddWG22gO9xfIT445PPANV09u7MqQVBxKSUKScKSfEeFWbab3pGPDiyb7eGbk80AtEONHWWIyuOjQzuWD99ZUrOeRVLV9ISu3t5TOLrUpZZsLHa51wcS9Z1LjtkFC7u+3hSkkDIitnoD/zF9ccAjFT2y2qJZre3CgNlDSCSSpRUpaiclSlHkknkk146dvkHUNsRcbYXFRVLUhKnGygkpODgHzBFbOu0IRgtsVhHVJLghHtP1bL03b4cW0IQq7XJ0tRe0GUpAxuUfTI+tVu9pideBv1Rfp89xXK2ku7Wgf1U9PwFWV7UtOyr1aI0y1ISu6Wt73mOg/7wffR8wPqBUHsV8iXlnLKuzko4ejOcLbUOCCPDPfWT1W3U1QTp48zU6bVp7JNW8+RqP4vLBj7Mr/3f5V3j6MRbzus14ucBfX8y/gE+eMZqU14SpTcRKCtK1rWoIbbQMqWrwH4nPcATWFDqGscsKbZsz0WmS7xRhQ7/AO0GwuBXvcW/xhyWnkdm7jyIxj6n0qbaS9pll1DIEF9LtruYOPdJg2FR/VPf6cHyqKR5C3XnGXEICkAE7HN2M9x4GD349Kx7xZIF5Y7KfHSvH2VjhSfQ1pU9Ysrlt1C90ULelwmt1L9mXSDXNVFprWFz0m+1btTvqm2ZRDbFzI+OOSeA94p7t3+hbTTiHWkuNrStCgClSTkEHoRW/VbC2KnB5Ri2VzrltmsM70pSuhAUpSgFKUoBSlKAg/thjSJOjnQyhTjLbzbklCU5y2D1PkDgnyBql0R3nIqpbbKlR0Odkp1I+FK9u7b645r6Kud8gQH3WJAkOONtB1xLEZb21JJAztBxnacZ8KrC3NOpQ03b4qY7inXJSmNm0CU+sbUqH6m5seQbWO6u1eqlQsJZyyLRX2cEA8E9M99cpakSXWokQFUqQ4llkdfjUcA+g6nyFWfYfZNtfWvUUlmQx2S0JYYSc7yMBzeehAzjzOc8VqtN+zK6fwokMXxx9EGC0VRrhDd7Fb7isBKk45SQN2RnrjqDV2zWxaaXsMMlFguM7RFvi2W+WFaLdGQG2rlbAp5pXJJLiANyCTyTyMnrUMu3tGvq9Q3B6y3hK7YmRtjN9g2ptSAkDOdu45OT1FWM3a9W2YH3K8x7zGH2Wbo32boHh2qBz801S1qtt0vrZuMe3qS3Nece3FQShG5aj1OCQOnANVNLCEp/HwJSUVlk/wBP631lcELcES1SGkq273AtgeeMFRJ6dwFa2fYo01Dsu9WTbcN63DcLbcAh1alE84WEpAGcAEnAGM1t9NWly02/3d14OuLWVnaOE5AGB9Klek4zMpcqU+2h1bL/AGbKiN2wbEk48DkkEj0qV1daWUVK9ROdrjF9iuIVmuxQHGLveWoxJCUz7GXikDrlxs4I8xwe6se8QyhhiexqWNcn2XFocgshERakdFhAUoqK046ccAj1uXUSHFWeT2LqmTgFS0nadgUCoZ7spyMjnmoiWkbQgIG0fdCRiqVegpm3JRSf2Ld3UbasRbb9yJWW72WVGSLXKjhPKi1u2qHiSCc5869p93hQ0JC5bAdWoISkrBJJOOg5PXoKy5dl0tLfUh+DbC+T8QCUIVnzxjmo2/MTpuTMgW61xnbI7+bUy+kgOqxle10DcME4x8WNvGKzZ/pxOzcpt/T8mjT16U47NmGbxhtyS0+iagLjucJadQMlPfkdwPh18fAZ+i7y7pOezZprynLFJVthvOHmG4ejaj+go9Ceh4rS2EKurvu9lvraVhIIgXWOe2SPAOpIDgHiASOM1uJ2lbzIt8lE+XaWo2w9qexWv4AMngqFV6NLq9Le8Y2vlfj1LV92n1FOHncvMtcKBNcg5quNMWzVEnT1vkT7o/NjPRGihhuQYjqGynIKlpBKl4xn4h+8mWaffjttmIBPZkgBamLg8pxwdOiipQUP2SR9a3TGN5Sg6UoBSlKAV1JFdj0qtNYXd+6XeXa0PLbt8MpadQ2rb7w4QFKCj1KQCkYB5JUDkCuV10aYOciMpKKyzy1Ne34N2uMjTl4YPbj+WvvsBbccNpKQlCwQSQckjkDJ57q8bTBuI09J/KWknJ3vqQ9HW04glGE5b3JWUrSrcSrPON3J4rpZLa1cb7bIb2xENtSnVs7QA7sGUt48NxCvRGKtcJHGKr6Wx3rxZey9CMG5d2Y9rjGHbYsVSy4pllDZWo5KiAASfXFZVcAYrmrp0PORnsF467Tj6VWvs8tb9x0jaFRylqOIqAXVDcSr720eueTx61ZqhkVBXJkrRV3btkW3uXG23Bx6RHajqT20Y7gpwYUQFJyskc5HTmpRk48EJ1xnhSMu+wIdjt6Zbluk3ZIcS24hT6RwTgKKSUoxkjOcACvT+E8e2wm0PWSbb0gpbbbLaOySpRAA3IJSBk1jXP2hadZbTDm9uiRJ3NpizYy2ArjncpYCdvPXJznjNYMOYxP0q2zdZsaOJy3W4Ky8CVICz2RSVfaIAQc9/BqLk+WTjWsNLsZ8q7XCWFtOOMtsrBSUNN848Cok/gBWquT5j26S9khTbSjnzxxWhu2rUwQWERybiglD7a8hLKx1B7z4jHUEHPNRK6X643JvbMfAZHKkITsQPlnn5k1qU05jmPBmeFdZJOfkatR2pB4UvISAo9VE4AJPiSOan16eRp3TsCAw2xJCsIUl5AUhxIGVqI4zknr+tmq+SQ65vyTs6JKec+J/cPU13U45nYoOKQn7AByEjv47ufAdwrvNKTTfBbnVvx6I28xFonsLcgOLhXDA7KG5lSFu5+ENr4IO4jv8wBirR1Oh1rS8azuOrflT1sW4rWQFub8JcV67Asn51Shkxwkb3kI3ZwFnGccHr51PvZlJn3zVcKPNlOvQ7NHXIbC1ZIWsdmnJ6qwndjPTNUdZUsKallHep7E0XU0hLTaG0DCUJCQPIV2KQSCRnHQ1wDkiu1Uj0UpSgFKUoAelVRqGC9A1FcmXkrQzMWZEZxPG5KkjeM/pBWT6KT51a56VgXe1RbxCVEmoKkE5SpKilSFDopJHQj/XFV9TT41bh5kZx3LBVPZqSlJafcbebV2jbycbm1g5BHGOPDGMcdKnukdUflb+Q3JKGLo2jcpKf5t9PetvPd4p6p8wQTFbxZZlhdabkue8x3FFLUkJwScEgLA4CsDqOCQeBwK1rrW/YpC3Gnm1b23W8BTah0Uk889eCMY4OQcVj03W6Oxws4/3dFaMpVvDLkpWi0delXu1KdfSlMqO8qPI2DCSsAHcPAEKScd2cc1vMit+MlJZRaTyc1BvaLutt107qAg+7Q5Ko8wpx8LTwCQo+QUEk1OaxrhCj3GE/CmNJdjSGy262ropJGCK9PU8GmuLDku3SY7DiEOOtKS2tad6UqIwCR3gZzXja7VHt8dLSEpWoNJZKykDKEjAQB3JA6Aficmo/arg/pu7TdPXMuu26Cltca5KGQ204FbEPHuxsWAs8YAzgkZl4IIyOR41xeUW4uMu5oL5o+zXtKDLYcQ+22EIkMuFLm0dAT9755qGT/ZTKQouWy8IewPhbnNEHP7aOn9U1aWa6uLQ0grdWlCAMlSjgD51KNs49kxKuL5KWlaB1LHSVKt7Enb9n3WQFH5bgkisiwaAvFykpNzbct8FJ/Odoodsvp8KNpOP2jz4Zqz/AMuRngPyY1IualJJT7k3vQr/ALhw2OvGVDNYn5Qus+UY0L3GIpMoRnS4VPuNqKCvBSnakHaP0jjzqw9VdJYOLhWnk3DEKMxCagtR20xWUBCGtoKQAMAYNapzSOmpDi3nLHbXFOcKUY6Tn/OsiZpWEYq3tQ3S4XBpAKlJW8WW8eGxraD4YOc+dRa96Rj6SnGZFcuKdLyjsmxY0taPcsn+dAHVvJ+LBBA55quoM9dsfQlPs1lPSLHJaddW81EnyY0d1xRUpTSHCEZJ64HGfKpbWBZIMG22uNEtTSG4TTYDCWzkbe456nPietZ9dDiKUpQClKUAPStJedUWuzPpjy31KkqSFdgw0p1YSTgEhI4HB5OOhrdHpVQ3CQ3I1RftriXFplpCilWRt7NATj6EeoVVbV3uipzSyQnLbHJtdQagdvoaaTFXFitr34dKVLcUMgZAyABnPBJ8cdDpnXFoSkMtLeeWoIaaT1WsnAH+fcMk8CuQFheTt28+p6Y7vXnvz3Y59GHXYs2LNjbO3jLKkBxG5JykpIPeOFHkdPqD89O3x7oytfb+io5bpJyLAscBvTGn9jxLjidz0hbSVKLjh5VtHJPcAPAAV62BE9ba5lxLra5ASoRlnPZdT8uuMD9EE8k1qP4cw0wvjZxcjwmF2n2v1grH2O4nHHAxkjPppjUs663V2FLhsoSGS8l5hRIT8QG1QPec5BHXarpivo4X1PEYvnguKS4RKt2CASMnoK7CtQmzf7YXcnpbzysjsmlBO1oYxtTxnHeeeSecgADbCu5IjbcdKNeTlK+JMu1tBSD0whxY6f066ybBLt47TTbzTbQ5/J0jPYnyQoZLXdwAU8cJFeWoXnLXqy2XYxpj0P3KQw/7swp0pVubUjITz+nQa+tXfCvY9bTI/wANeYPU2uDYIttxkYVJlNxUnB7OMjeoeW9Qwf6orIa0/bUOJdej+9PJVuS7KUXVJPiN2dvU9MVFle1/RCFFK7o6lQOCDDdyD/Vp/HDof/q7n9kd/wANMI9cm+SeBIAAAwB0AqKWc2uReiu0Ix2k2S9KUfvutpSySPL48fKtafbFocf8WcP/AIjv+GtPbfaZopm+7ICpAa7IpZDURai4666VuADGckhJ893lXpEl+vJbkeBbmGGX33pNyjpQwwElToQrtVJ+IgDKW1ckgV1mo1Ne4z0URodnivI2qW+oSnilQwobBhAI/aUPXpWrF7a1Rq6wJgxLm0xBU/JdXJhrZRu7PYkZUBnhavpU9FAYNktrVntEO2R1uLZiMIZQpw5UQkYBPnWdSlAKUpQCuCa5PSoDrWPf37mcIlOWkISWkwlEfFj4u1CSFK56AZGOozULJ7IuWM/Y8bwiZy7hFjJX20lhtYTnDjoT++qVtsgz09upTaJO5WQ0lXwHJy2Sc70g5G7PPUeNeqTBhKQkwXYi1glAdguNqUB1xlIJxkfWs4OBSApIUR4FJz9Kw9Zq3ZHa4Nfcq2WbljBzkhOV9cc45rhCwsZHl3jwB7uOhrHXJUCcbv7Os/uohyQ6QErGCOvYKGPqr/5Wcq/heTljse6y2lQUvaD9kE+Z6Vn6YvcixypvbRHpLD20pIW2CFDIPh8PTAOec1qX2JBZUWnu1dGChDvwt589oz++t5pqwyL7bxLRPZa2uKbcaVEUChY6jPaYPqKt6KFu7dS039TpUpcxNynXyd4SqyTQknBUHmTj+9W8supLfeXXGIxebkNp3qZebKVbc4yD0UPQnGRnqK0qdC7lAu3Z4J7w0whP4qCq3lmsEKz7lxkuOPKTtU88rcojw6AD0AFbVL1Of3UsFmO/5jbHxqoPbR7RTbGnNO2ORic4nEt9tXLCT90HuUR9B5mpZr++X2PFNr0jbpEu6vp5fDf5qKnxKjgFXgOfE9wNVWr2H6kuDxfvU+LEDhK3DvU86pR5Oe7nxyatkyqQ2p1wJbSpa1kBKUjJJPTFe1yt8m1zXoU9osyWVbXGyQSk+HHHfX0rpL2Q2DTlxZuKnZU6Wyctl8pCEKx1CQOTz3k1J5GjdNSpjkyTY4DslxW9bq2ElSj4kmgPkRVulpt7VwWwsQ3XFNIe+6VpAJHrgiuttmPW64xZ0YpD0Z5DzZUMgKSQRkeor69naSsUyyv2ZdtYbgPK3qaaQEAL/SGOiuOtQOb7BtOuqKolxubBP3VLQsD+6D+NASD2ce0ODrOJ2LiUxru0kl2LnhQz9tBPUeI6j6EzhPSqClexPUtonNTtO3mM66yve2pRUy4kjpjgg+eSKtnRty1BKiqi6otSok9gAKkIKSzI804JwemQfl5ASWlKUApSlAKUpQES1Ho1Vzuirrb54jS3G0NOh5outqQkkjABSUn4j0OOelaWRo3USF4jLtTyB3uPONk/IIV++rHpVe3SU2vdOOWQlCMuSuGdG6iUr8+bU2PFD7i/w2CspvQtyLo7a7xUtHqluIrcP6RXj8KntKgtDp18p54cfQiUTQVvbIVNmTZhBzhTgaT9GwnPzNSWJDYhR0R4jLbDLYwhtpISlI8gKyKVYjXGH8VgmklwcUrmlTwenAGK5pSgFKUoBSlKAUpSgFKUoBSl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318" name="AutoShape 6" descr="data:image/jpeg;base64,/9j/4AAQSkZJRgABAQAAAQABAAD/2wBDAAkGBwgHBgkIBwgKCgkLDRYPDQwMDRsUFRAWIB0iIiAdHx8kKDQsJCYxJx8fLT0tMTU3Ojo6Iys/RD84QzQ5Ojf/2wBDAQoKCg0MDRoPDxo3JR8lNzc3Nzc3Nzc3Nzc3Nzc3Nzc3Nzc3Nzc3Nzc3Nzc3Nzc3Nzc3Nzc3Nzc3Nzc3Nzc3Nzf/wAARCACfAKMDASIAAhEBAxEB/8QAHAABAAICAwEAAAAAAAAAAAAAAAYHBAUBAgMI/8QARRAAAQMDAwEFBQMGCwkAAAAAAQIDBAAFEQYSITETQVFhcQcUIoGRMkKhFSNSYnKxFhckM4KSlKLS4fAlQ0VTVYOEk8H/xAAaAQEAAwEBAQAAAAAAAAAAAAAAAgQFAwEG/8QAKxEAAgIBAwIEBQUAAAAAAAAAAAECAxEEEjEFIRNBUYEiQmFx4QYjMsHw/9oADAMBAAIRAxEAPwC8aUpQClKUApSlAKUpQClKUApSlAKUpQClKUApSlAKUpQClKUApSlAKUpQClKUApSlAKUpQClKUApSlAKUpQClKUApSlAKUpQClKUApSlAKjbEi7XS4XRuNc48VqFK93DYh71fzaFglRVzwsdAPDuqSVH4a1x9Y3OMUYakxGJCFeKgVoUPoEZ9RQHV+JqpkhUS8W18DqiTAUMjyKHOPXBrFc1ZOtCVL1TZHocZAyqdDX70wkeeAFp+acedeWpZ/wCS2JlvL6pMicg7W1DhhtW4blc95yABjO0ccE1GrbeJ9sITAeV2O7HYvIUppQB5CfDwyk4B6g9KqXayuqe2Xv8AQhKxReCzoM2NcIyJMF9uRHcGUOtKCkqHqKyKriIjtnXrto5CYN1bHaTbQs4YmDxGOAo9Asd/Ch3VNtP3ePfbSxcIoWhLoIU04MLaWDhSFDuUCCCPKrMZKSyn2JJ57o2NK43CmakenNK6B5onAcRnw3Cu2aA5pXGRTNAc0pSgFKUoBSlKAUpSgFKUoBUW1TNiWW+WS7znmmGAX4jrzrgSlCFo358yVNIHzqSvvIYaW66pKUIBKlKOAB6mvnHU2pJeq7mJ0l9GxkKRHZaIKG0E/io4GT5fXrTU7ZbUGWDqW9Wi8XpL1nmsynRGCHdis4wpRSPXlWfDitbEbceQ64hDTRQgqfddWG22gO9xfIT445PPANV09u7MqQVBxKSUKScKSfEeFWbab3pGPDiyb7eGbk80AtEONHWWIyuOjQzuWD99ZUrOeRVLV9ISu3t5TOLrUpZZsLHa51wcS9Z1LjtkFC7u+3hSkkDIitnoD/zF9ccAjFT2y2qJZre3CgNlDSCSSpRUpaiclSlHkknkk146dvkHUNsRcbYXFRVLUhKnGygkpODgHzBFbOu0IRgtsVhHVJLghHtP1bL03b4cW0IQq7XJ0tRe0GUpAxuUfTI+tVu9pideBv1Rfp89xXK2ku7Wgf1U9PwFWV7UtOyr1aI0y1ISu6Wt73mOg/7wffR8wPqBUHsV8iXlnLKuzko4ejOcLbUOCCPDPfWT1W3U1QTp48zU6bVp7JNW8+RqP4vLBj7Mr/3f5V3j6MRbzus14ucBfX8y/gE+eMZqU14SpTcRKCtK1rWoIbbQMqWrwH4nPcATWFDqGscsKbZsz0WmS7xRhQ7/AO0GwuBXvcW/xhyWnkdm7jyIxj6n0qbaS9pll1DIEF9LtruYOPdJg2FR/VPf6cHyqKR5C3XnGXEICkAE7HN2M9x4GD349Kx7xZIF5Y7KfHSvH2VjhSfQ1pU9Ysrlt1C90ULelwmt1L9mXSDXNVFprWFz0m+1btTvqm2ZRDbFzI+OOSeA94p7t3+hbTTiHWkuNrStCgClSTkEHoRW/VbC2KnB5Ri2VzrltmsM70pSuhAUpSgFKUoBSlKAg/thjSJOjnQyhTjLbzbklCU5y2D1PkDgnyBql0R3nIqpbbKlR0Odkp1I+FK9u7b645r6Kud8gQH3WJAkOONtB1xLEZb21JJAztBxnacZ8KrC3NOpQ03b4qY7inXJSmNm0CU+sbUqH6m5seQbWO6u1eqlQsJZyyLRX2cEA8E9M99cpakSXWokQFUqQ4llkdfjUcA+g6nyFWfYfZNtfWvUUlmQx2S0JYYSc7yMBzeehAzjzOc8VqtN+zK6fwokMXxx9EGC0VRrhDd7Fb7isBKk45SQN2RnrjqDV2zWxaaXsMMlFguM7RFvi2W+WFaLdGQG2rlbAp5pXJJLiANyCTyTyMnrUMu3tGvq9Q3B6y3hK7YmRtjN9g2ptSAkDOdu45OT1FWM3a9W2YH3K8x7zGH2Wbo32boHh2qBz801S1qtt0vrZuMe3qS3Nece3FQShG5aj1OCQOnANVNLCEp/HwJSUVlk/wBP631lcELcES1SGkq273AtgeeMFRJ6dwFa2fYo01Dsu9WTbcN63DcLbcAh1alE84WEpAGcAEnAGM1t9NWly02/3d14OuLWVnaOE5AGB9Klek4zMpcqU+2h1bL/AGbKiN2wbEk48DkkEj0qV1daWUVK9ROdrjF9iuIVmuxQHGLveWoxJCUz7GXikDrlxs4I8xwe6se8QyhhiexqWNcn2XFocgshERakdFhAUoqK046ccAj1uXUSHFWeT2LqmTgFS0nadgUCoZ7spyMjnmoiWkbQgIG0fdCRiqVegpm3JRSf2Ld3UbasRbb9yJWW72WVGSLXKjhPKi1u2qHiSCc5869p93hQ0JC5bAdWoISkrBJJOOg5PXoKy5dl0tLfUh+DbC+T8QCUIVnzxjmo2/MTpuTMgW61xnbI7+bUy+kgOqxle10DcME4x8WNvGKzZ/pxOzcpt/T8mjT16U47NmGbxhtyS0+iagLjucJadQMlPfkdwPh18fAZ+i7y7pOezZprynLFJVthvOHmG4ejaj+go9Ceh4rS2EKurvu9lvraVhIIgXWOe2SPAOpIDgHiASOM1uJ2lbzIt8lE+XaWo2w9qexWv4AMngqFV6NLq9Le8Y2vlfj1LV92n1FOHncvMtcKBNcg5quNMWzVEnT1vkT7o/NjPRGihhuQYjqGynIKlpBKl4xn4h+8mWaffjttmIBPZkgBamLg8pxwdOiipQUP2SR9a3TGN5Sg6UoBSlKAV1JFdj0qtNYXd+6XeXa0PLbt8MpadQ2rb7w4QFKCj1KQCkYB5JUDkCuV10aYOciMpKKyzy1Ne34N2uMjTl4YPbj+WvvsBbccNpKQlCwQSQckjkDJ57q8bTBuI09J/KWknJ3vqQ9HW04glGE5b3JWUrSrcSrPON3J4rpZLa1cb7bIb2xENtSnVs7QA7sGUt48NxCvRGKtcJHGKr6Wx3rxZey9CMG5d2Y9rjGHbYsVSy4pllDZWo5KiAASfXFZVcAYrmrp0PORnsF467Tj6VWvs8tb9x0jaFRylqOIqAXVDcSr720eueTx61ZqhkVBXJkrRV3btkW3uXG23Bx6RHajqT20Y7gpwYUQFJyskc5HTmpRk48EJ1xnhSMu+wIdjt6Zbluk3ZIcS24hT6RwTgKKSUoxkjOcACvT+E8e2wm0PWSbb0gpbbbLaOySpRAA3IJSBk1jXP2hadZbTDm9uiRJ3NpizYy2ArjncpYCdvPXJznjNYMOYxP0q2zdZsaOJy3W4Ky8CVICz2RSVfaIAQc9/BqLk+WTjWsNLsZ8q7XCWFtOOMtsrBSUNN848Cok/gBWquT5j26S9khTbSjnzxxWhu2rUwQWERybiglD7a8hLKx1B7z4jHUEHPNRK6X643JvbMfAZHKkITsQPlnn5k1qU05jmPBmeFdZJOfkatR2pB4UvISAo9VE4AJPiSOan16eRp3TsCAw2xJCsIUl5AUhxIGVqI4zknr+tmq+SQ65vyTs6JKec+J/cPU13U45nYoOKQn7AByEjv47ufAdwrvNKTTfBbnVvx6I28xFonsLcgOLhXDA7KG5lSFu5+ENr4IO4jv8wBirR1Oh1rS8azuOrflT1sW4rWQFub8JcV67Asn51Shkxwkb3kI3ZwFnGccHr51PvZlJn3zVcKPNlOvQ7NHXIbC1ZIWsdmnJ6qwndjPTNUdZUsKallHep7E0XU0hLTaG0DCUJCQPIV2KQSCRnHQ1wDkiu1Uj0UpSgFKUoAelVRqGC9A1FcmXkrQzMWZEZxPG5KkjeM/pBWT6KT51a56VgXe1RbxCVEmoKkE5SpKilSFDopJHQj/XFV9TT41bh5kZx3LBVPZqSlJafcbebV2jbycbm1g5BHGOPDGMcdKnukdUflb+Q3JKGLo2jcpKf5t9PetvPd4p6p8wQTFbxZZlhdabkue8x3FFLUkJwScEgLA4CsDqOCQeBwK1rrW/YpC3Gnm1b23W8BTah0Uk889eCMY4OQcVj03W6Oxws4/3dFaMpVvDLkpWi0delXu1KdfSlMqO8qPI2DCSsAHcPAEKScd2cc1vMit+MlJZRaTyc1BvaLutt107qAg+7Q5Ko8wpx8LTwCQo+QUEk1OaxrhCj3GE/CmNJdjSGy262ropJGCK9PU8GmuLDku3SY7DiEOOtKS2tad6UqIwCR3gZzXja7VHt8dLSEpWoNJZKykDKEjAQB3JA6Aficmo/arg/pu7TdPXMuu26Cltca5KGQ204FbEPHuxsWAs8YAzgkZl4IIyOR41xeUW4uMu5oL5o+zXtKDLYcQ+22EIkMuFLm0dAT9755qGT/ZTKQouWy8IewPhbnNEHP7aOn9U1aWa6uLQ0grdWlCAMlSjgD51KNs49kxKuL5KWlaB1LHSVKt7Enb9n3WQFH5bgkisiwaAvFykpNzbct8FJ/Odoodsvp8KNpOP2jz4Zqz/AMuRngPyY1IualJJT7k3vQr/ALhw2OvGVDNYn5Qus+UY0L3GIpMoRnS4VPuNqKCvBSnakHaP0jjzqw9VdJYOLhWnk3DEKMxCagtR20xWUBCGtoKQAMAYNapzSOmpDi3nLHbXFOcKUY6Tn/OsiZpWEYq3tQ3S4XBpAKlJW8WW8eGxraD4YOc+dRa96Rj6SnGZFcuKdLyjsmxY0taPcsn+dAHVvJ+LBBA55quoM9dsfQlPs1lPSLHJaddW81EnyY0d1xRUpTSHCEZJ64HGfKpbWBZIMG22uNEtTSG4TTYDCWzkbe456nPietZ9dDiKUpQClKUAPStJedUWuzPpjy31KkqSFdgw0p1YSTgEhI4HB5OOhrdHpVQ3CQ3I1RftriXFplpCilWRt7NATj6EeoVVbV3uipzSyQnLbHJtdQagdvoaaTFXFitr34dKVLcUMgZAyABnPBJ8cdDpnXFoSkMtLeeWoIaaT1WsnAH+fcMk8CuQFheTt28+p6Y7vXnvz3Y59GHXYs2LNjbO3jLKkBxG5JykpIPeOFHkdPqD89O3x7oytfb+io5bpJyLAscBvTGn9jxLjidz0hbSVKLjh5VtHJPcAPAAV62BE9ba5lxLra5ASoRlnPZdT8uuMD9EE8k1qP4cw0wvjZxcjwmF2n2v1grH2O4nHHAxkjPppjUs663V2FLhsoSGS8l5hRIT8QG1QPec5BHXarpivo4X1PEYvnguKS4RKt2CASMnoK7CtQmzf7YXcnpbzysjsmlBO1oYxtTxnHeeeSecgADbCu5IjbcdKNeTlK+JMu1tBSD0whxY6f066ybBLt47TTbzTbQ5/J0jPYnyQoZLXdwAU8cJFeWoXnLXqy2XYxpj0P3KQw/7swp0pVubUjITz+nQa+tXfCvY9bTI/wANeYPU2uDYIttxkYVJlNxUnB7OMjeoeW9Qwf6orIa0/bUOJdej+9PJVuS7KUXVJPiN2dvU9MVFle1/RCFFK7o6lQOCDDdyD/Vp/HDof/q7n9kd/wANMI9cm+SeBIAAAwB0AqKWc2uReiu0Ix2k2S9KUfvutpSySPL48fKtafbFocf8WcP/AIjv+GtPbfaZopm+7ICpAa7IpZDURai4666VuADGckhJ893lXpEl+vJbkeBbmGGX33pNyjpQwwElToQrtVJ+IgDKW1ckgV1mo1Ne4z0URodnivI2qW+oSnilQwobBhAI/aUPXpWrF7a1Rq6wJgxLm0xBU/JdXJhrZRu7PYkZUBnhavpU9FAYNktrVntEO2R1uLZiMIZQpw5UQkYBPnWdSlAKUpQCuCa5PSoDrWPf37mcIlOWkISWkwlEfFj4u1CSFK56AZGOozULJ7IuWM/Y8bwiZy7hFjJX20lhtYTnDjoT++qVtsgz09upTaJO5WQ0lXwHJy2Sc70g5G7PPUeNeqTBhKQkwXYi1glAdguNqUB1xlIJxkfWs4OBSApIUR4FJz9Kw9Zq3ZHa4Nfcq2WbljBzkhOV9cc45rhCwsZHl3jwB7uOhrHXJUCcbv7Os/uohyQ6QErGCOvYKGPqr/5Wcq/heTljse6y2lQUvaD9kE+Z6Vn6YvcixypvbRHpLD20pIW2CFDIPh8PTAOec1qX2JBZUWnu1dGChDvwt589oz++t5pqwyL7bxLRPZa2uKbcaVEUChY6jPaYPqKt6KFu7dS039TpUpcxNynXyd4SqyTQknBUHmTj+9W8supLfeXXGIxebkNp3qZebKVbc4yD0UPQnGRnqK0qdC7lAu3Z4J7w0whP4qCq3lmsEKz7lxkuOPKTtU88rcojw6AD0AFbVL1Of3UsFmO/5jbHxqoPbR7RTbGnNO2ORic4nEt9tXLCT90HuUR9B5mpZr++X2PFNr0jbpEu6vp5fDf5qKnxKjgFXgOfE9wNVWr2H6kuDxfvU+LEDhK3DvU86pR5Oe7nxyatkyqQ2p1wJbSpa1kBKUjJJPTFe1yt8m1zXoU9osyWVbXGyQSk+HHHfX0rpL2Q2DTlxZuKnZU6Wyctl8pCEKx1CQOTz3k1J5GjdNSpjkyTY4DslxW9bq2ElSj4kmgPkRVulpt7VwWwsQ3XFNIe+6VpAJHrgiuttmPW64xZ0YpD0Z5DzZUMgKSQRkeor69naSsUyyv2ZdtYbgPK3qaaQEAL/SGOiuOtQOb7BtOuqKolxubBP3VLQsD+6D+NASD2ce0ODrOJ2LiUxru0kl2LnhQz9tBPUeI6j6EzhPSqClexPUtonNTtO3mM66yve2pRUy4kjpjgg+eSKtnRty1BKiqi6otSok9gAKkIKSzI804JwemQfl5ASWlKUApSlAKUpQES1Ho1Vzuirrb54jS3G0NOh5outqQkkjABSUn4j0OOelaWRo3USF4jLtTyB3uPONk/IIV++rHpVe3SU2vdOOWQlCMuSuGdG6iUr8+bU2PFD7i/w2CspvQtyLo7a7xUtHqluIrcP6RXj8KntKgtDp18p54cfQiUTQVvbIVNmTZhBzhTgaT9GwnPzNSWJDYhR0R4jLbDLYwhtpISlI8gKyKVYjXGH8VgmklwcUrmlTwenAGK5pSgFKUoBSlKAUpSgFKUoBSl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3320" name="Picture 8" descr="http://farm4.staticflickr.com/3240/2785810765_1dc612e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573016"/>
            <a:ext cx="7272808" cy="30894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7000" b="0" dirty="0" smtClean="0">
                <a:latin typeface="Bauhaus 93" pitchFamily="82" charset="0"/>
              </a:rPr>
              <a:t>Motivos</a:t>
            </a:r>
            <a:endParaRPr lang="es-MX" sz="7000" b="0" dirty="0">
              <a:latin typeface="Bauhaus 93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b="1" dirty="0" smtClean="0">
                <a:latin typeface="Arial Rounded MT Bold" pitchFamily="34" charset="0"/>
              </a:rPr>
              <a:t>El profesor buscaba una escuela para ejercer su profesión, y batalló para encontrarla, cuando le ofrecen una, esta no es lo que esperaba, ya que faltaban elementos.</a:t>
            </a:r>
            <a:endParaRPr lang="es-MX" b="1" dirty="0">
              <a:latin typeface="Arial Rounded MT Bold" pitchFamily="34" charset="0"/>
            </a:endParaRPr>
          </a:p>
        </p:txBody>
      </p:sp>
      <p:pic>
        <p:nvPicPr>
          <p:cNvPr id="15362" name="Picture 2" descr="http://3.bp.blogspot.com/-dct_hbGrBos/UFEA4qz-Q4I/AAAAAAAABqQ/2EQgy9gZR9E/s1600/1830391-ilustracion-de-ninos-en-el-laboratorio-de-quimica%5B1%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437112"/>
            <a:ext cx="7287158" cy="2276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7000" dirty="0" smtClean="0">
                <a:latin typeface="Bauhaus 93" pitchFamily="82" charset="0"/>
              </a:rPr>
              <a:t>Razones</a:t>
            </a:r>
            <a:endParaRPr lang="es-MX" sz="7000" dirty="0">
              <a:latin typeface="Bauhaus 93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latin typeface="Arial Rounded MT Bold" pitchFamily="34" charset="0"/>
              </a:rPr>
              <a:t>En la actualidad existen modernizaciones educativas que no se emplean correctamente.</a:t>
            </a:r>
            <a:endParaRPr lang="es-MX" b="1" dirty="0">
              <a:latin typeface="Arial Rounded MT Bold" pitchFamily="34" charset="0"/>
            </a:endParaRPr>
          </a:p>
        </p:txBody>
      </p:sp>
      <p:pic>
        <p:nvPicPr>
          <p:cNvPr id="14338" name="Picture 2" descr="http://www.oocities.org/tdntelevision/dexter/Image21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73016"/>
            <a:ext cx="6696744" cy="2676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7000" dirty="0" smtClean="0">
                <a:latin typeface="Bauhaus 93" pitchFamily="82" charset="0"/>
              </a:rPr>
              <a:t>Percepciones</a:t>
            </a:r>
            <a:endParaRPr lang="es-MX" sz="7000" dirty="0">
              <a:latin typeface="Bauhaus 93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latin typeface="Arial Rounded MT Bold" pitchFamily="34" charset="0"/>
              </a:rPr>
              <a:t>Falta actualización completa por parte del Gobierno o Estado que autoriza dichas modernizaciones educativas.</a:t>
            </a:r>
            <a:endParaRPr lang="es-MX" b="1" dirty="0">
              <a:latin typeface="Arial Rounded MT Bold" pitchFamily="34" charset="0"/>
            </a:endParaRPr>
          </a:p>
        </p:txBody>
      </p:sp>
      <p:pic>
        <p:nvPicPr>
          <p:cNvPr id="17410" name="Picture 2" descr="http://stockfresh.com/thumbs/basel101658/690489_vector-dibujo-retrato-nino-qu%C3%ADmicos-laboratori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573016"/>
            <a:ext cx="7848872" cy="2724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7000" dirty="0" smtClean="0">
                <a:latin typeface="Bauhaus 93" pitchFamily="82" charset="0"/>
              </a:rPr>
              <a:t>Expectativas</a:t>
            </a:r>
            <a:endParaRPr lang="es-MX" sz="7000" dirty="0">
              <a:latin typeface="Bauhaus 93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latin typeface="Arial Rounded MT Bold" pitchFamily="34" charset="0"/>
              </a:rPr>
              <a:t>Contar con el servicio completo para emplear la profesión correctamente y que exista la calidad educativa.</a:t>
            </a:r>
            <a:endParaRPr lang="es-MX" b="1" dirty="0">
              <a:latin typeface="Arial Rounded MT Bold" pitchFamily="34" charset="0"/>
            </a:endParaRPr>
          </a:p>
        </p:txBody>
      </p:sp>
      <p:pic>
        <p:nvPicPr>
          <p:cNvPr id="16386" name="Picture 2" descr="http://us.123rf.com/400wm/400/400/andresr/andresr1205/andresr120500656/13761831-nino-ayudando-a-mama-con-un-experimento-en-el-laboratorio--aislados-en-blan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573016"/>
            <a:ext cx="7416824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4400" dirty="0" smtClean="0">
                <a:latin typeface="Bauhaus 93" pitchFamily="82" charset="0"/>
              </a:rPr>
              <a:t>¿Modernización educativa igual a calidad educativa?</a:t>
            </a:r>
            <a:endParaRPr lang="es-MX" sz="4400" dirty="0">
              <a:latin typeface="Bauhaus 93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800" b="1" dirty="0" smtClean="0">
                <a:latin typeface="Arial Rounded MT Bold" pitchFamily="34" charset="0"/>
              </a:rPr>
              <a:t>Sí, siempre y cuando sea un proceso completo, no puede haber la calidad educativa si no se cuenta con los recursos necesarios para ello.</a:t>
            </a:r>
            <a:endParaRPr lang="es-MX" sz="4800" b="1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</TotalTime>
  <Words>125</Words>
  <Application>Microsoft Office PowerPoint</Application>
  <PresentationFormat>Presentación en pantalla (4:3)</PresentationFormat>
  <Paragraphs>12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Módulo</vt:lpstr>
      <vt:lpstr>¿Modernización Educativa, igual a calidad educativa?</vt:lpstr>
      <vt:lpstr>Motivos</vt:lpstr>
      <vt:lpstr>Razones</vt:lpstr>
      <vt:lpstr>Percepciones</vt:lpstr>
      <vt:lpstr>Expectativas</vt:lpstr>
      <vt:lpstr>¿Modernización educativa igual a calidad educativa?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¿Modernización Educativa, igual a calidad educativa?</dc:title>
  <dc:creator>Andrea</dc:creator>
  <cp:lastModifiedBy>Andrea</cp:lastModifiedBy>
  <cp:revision>4</cp:revision>
  <dcterms:created xsi:type="dcterms:W3CDTF">2012-09-15T23:10:32Z</dcterms:created>
  <dcterms:modified xsi:type="dcterms:W3CDTF">2012-09-15T23:47:03Z</dcterms:modified>
</cp:coreProperties>
</file>