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 varScale="1">
        <p:scale>
          <a:sx n="72" d="100"/>
          <a:sy n="72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54C8F-543E-473E-82BC-58965C1C24EB}" type="datetimeFigureOut">
              <a:rPr lang="es-MX" smtClean="0"/>
              <a:pPr/>
              <a:t>18/09/2012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B2C50-E922-4241-9B8A-56A686B4153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B2C50-E922-4241-9B8A-56A686B41531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999C66-A128-41FF-94D5-C25BFC2528CB}" type="datetimeFigureOut">
              <a:rPr lang="es-MX" smtClean="0"/>
              <a:pPr/>
              <a:t>18/09/2012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CAD562E-83A0-4D5C-9264-6B9A5E0D32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99C66-A128-41FF-94D5-C25BFC2528CB}" type="datetimeFigureOut">
              <a:rPr lang="es-MX" smtClean="0"/>
              <a:pPr/>
              <a:t>18/09/2012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AD562E-83A0-4D5C-9264-6B9A5E0D32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999C66-A128-41FF-94D5-C25BFC2528CB}" type="datetimeFigureOut">
              <a:rPr lang="es-MX" smtClean="0"/>
              <a:pPr/>
              <a:t>18/09/2012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AD562E-83A0-4D5C-9264-6B9A5E0D32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99C66-A128-41FF-94D5-C25BFC2528CB}" type="datetimeFigureOut">
              <a:rPr lang="es-MX" smtClean="0"/>
              <a:pPr/>
              <a:t>18/09/2012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AD562E-83A0-4D5C-9264-6B9A5E0D32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999C66-A128-41FF-94D5-C25BFC2528CB}" type="datetimeFigureOut">
              <a:rPr lang="es-MX" smtClean="0"/>
              <a:pPr/>
              <a:t>18/09/2012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CAD562E-83A0-4D5C-9264-6B9A5E0D32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99C66-A128-41FF-94D5-C25BFC2528CB}" type="datetimeFigureOut">
              <a:rPr lang="es-MX" smtClean="0"/>
              <a:pPr/>
              <a:t>18/09/2012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AD562E-83A0-4D5C-9264-6B9A5E0D32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99C66-A128-41FF-94D5-C25BFC2528CB}" type="datetimeFigureOut">
              <a:rPr lang="es-MX" smtClean="0"/>
              <a:pPr/>
              <a:t>18/09/2012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AD562E-83A0-4D5C-9264-6B9A5E0D32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99C66-A128-41FF-94D5-C25BFC2528CB}" type="datetimeFigureOut">
              <a:rPr lang="es-MX" smtClean="0"/>
              <a:pPr/>
              <a:t>18/09/2012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AD562E-83A0-4D5C-9264-6B9A5E0D32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999C66-A128-41FF-94D5-C25BFC2528CB}" type="datetimeFigureOut">
              <a:rPr lang="es-MX" smtClean="0"/>
              <a:pPr/>
              <a:t>18/09/2012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AD562E-83A0-4D5C-9264-6B9A5E0D32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99C66-A128-41FF-94D5-C25BFC2528CB}" type="datetimeFigureOut">
              <a:rPr lang="es-MX" smtClean="0"/>
              <a:pPr/>
              <a:t>18/09/2012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AD562E-83A0-4D5C-9264-6B9A5E0D32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99C66-A128-41FF-94D5-C25BFC2528CB}" type="datetimeFigureOut">
              <a:rPr lang="es-MX" smtClean="0"/>
              <a:pPr/>
              <a:t>18/09/2012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AD562E-83A0-4D5C-9264-6B9A5E0D320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999C66-A128-41FF-94D5-C25BFC2528CB}" type="datetimeFigureOut">
              <a:rPr lang="es-MX" smtClean="0"/>
              <a:pPr/>
              <a:t>18/09/2012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CAD562E-83A0-4D5C-9264-6B9A5E0D32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366868" y="1916832"/>
            <a:ext cx="5105400" cy="1484736"/>
          </a:xfrm>
        </p:spPr>
        <p:txBody>
          <a:bodyPr/>
          <a:lstStyle/>
          <a:p>
            <a:pPr algn="ctr"/>
            <a:r>
              <a:rPr lang="es-MX" sz="8000" dirty="0" smtClean="0"/>
              <a:t>De panzazo </a:t>
            </a:r>
            <a:endParaRPr lang="es-MX" sz="8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915816" y="4005064"/>
            <a:ext cx="5834858" cy="1944216"/>
          </a:xfrm>
        </p:spPr>
        <p:txBody>
          <a:bodyPr>
            <a:noAutofit/>
          </a:bodyPr>
          <a:lstStyle/>
          <a:p>
            <a:r>
              <a:rPr lang="es-MX" sz="2800" dirty="0" smtClean="0"/>
              <a:t>ANDREA ALEJANDRA RIOS TOVAR</a:t>
            </a:r>
          </a:p>
          <a:p>
            <a:r>
              <a:rPr lang="es-MX" sz="2800" dirty="0" smtClean="0"/>
              <a:t>AYLIN LIZETH ROBLEDO DEGOLLADO </a:t>
            </a:r>
          </a:p>
          <a:p>
            <a:r>
              <a:rPr lang="es-MX" sz="2800" dirty="0" smtClean="0"/>
              <a:t>LINA FABIOLA CRUZ RODRIGUEZ</a:t>
            </a:r>
          </a:p>
          <a:p>
            <a:r>
              <a:rPr lang="es-MX" sz="2800" dirty="0" smtClean="0"/>
              <a:t>SAMARA SARAI DE LA ROSA KOH</a:t>
            </a:r>
          </a:p>
          <a:p>
            <a:r>
              <a:rPr lang="es-MX" sz="2800" dirty="0" smtClean="0"/>
              <a:t> </a:t>
            </a:r>
            <a:endParaRPr lang="es-MX" sz="2800" dirty="0"/>
          </a:p>
        </p:txBody>
      </p:sp>
      <p:pic>
        <p:nvPicPr>
          <p:cNvPr id="16386" name="Picture 2" descr="http://ehdeezion.files.wordpress.com/2012/03/de-panzaz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3347864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8172400" cy="4846320"/>
          </a:xfrm>
        </p:spPr>
        <p:txBody>
          <a:bodyPr/>
          <a:lstStyle/>
          <a:p>
            <a:r>
              <a:rPr lang="es-MX" dirty="0" smtClean="0"/>
              <a:t>La educación es tarea de 3; alumnos, maestros y padres de familia.</a:t>
            </a:r>
            <a:endParaRPr lang="es-MX" dirty="0"/>
          </a:p>
        </p:txBody>
      </p:sp>
      <p:pic>
        <p:nvPicPr>
          <p:cNvPr id="24578" name="Picture 2" descr="http://4.bp.blogspot.com/_tqK9UvJpH7I/S7y26rKnB_I/AAAAAAAACGo/yR5FAkTmYPg/s1600/dialogar-padre-e-hij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1944216" cy="291387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123728" y="1052736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PADRES DE FAMILIA</a:t>
            </a:r>
            <a:r>
              <a:rPr lang="es-MX" dirty="0" smtClean="0"/>
              <a:t>: INVOLUCRENSE EN LA ESCUELA Y EXIGIR A SUS HIJOS QUE ASISTAN A CLASES </a:t>
            </a:r>
            <a:endParaRPr lang="es-MX" dirty="0"/>
          </a:p>
        </p:txBody>
      </p:sp>
      <p:pic>
        <p:nvPicPr>
          <p:cNvPr id="24580" name="Picture 4" descr="http://www.cinepremiere.com.mx/imgsHistorico/u6/int_critica_DePanzazo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221088"/>
            <a:ext cx="2925713" cy="2281064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239344" y="5013176"/>
            <a:ext cx="4861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AUTORIDADES</a:t>
            </a:r>
            <a:r>
              <a:rPr lang="es-MX" dirty="0" smtClean="0"/>
              <a:t>:ACTUEN Y ASUMAN SU PAPEL; NO SE LAVEN LAS MANOS Y PROMUEVAN AL PUEBLO PARA QUE ESTUDIE.</a:t>
            </a:r>
            <a:endParaRPr lang="es-MX" dirty="0"/>
          </a:p>
        </p:txBody>
      </p:sp>
      <p:pic>
        <p:nvPicPr>
          <p:cNvPr id="24582" name="Picture 6" descr="http://www.losalamos.edu.pe/losalamosedupe/web2010/galerias/53/ALUMNOS%20ESTUDIANDO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132856"/>
            <a:ext cx="3168352" cy="2376264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2267744" y="2420888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ALUMNOS</a:t>
            </a:r>
            <a:r>
              <a:rPr lang="es-MX" dirty="0" smtClean="0"/>
              <a:t>:ASISTAN A CLASES Y OBEDESCAN TANTO A PADRES COMO A LOS MAESTROS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25602" name="Picture 2" descr="http://4.bp.blogspot.com/-D8o9FIQ5qqY/T1QIBfQeSiI/AAAAAAAAA7E/A8YnlUO98nA/s1600/Tarjeta-de-panzazo.jpg"/>
          <p:cNvPicPr>
            <a:picLocks noChangeAspect="1" noChangeArrowheads="1"/>
          </p:cNvPicPr>
          <p:nvPr/>
        </p:nvPicPr>
        <p:blipFill>
          <a:blip r:embed="rId2" cstate="print"/>
          <a:srcRect l="1843"/>
          <a:stretch>
            <a:fillRect/>
          </a:stretch>
        </p:blipFill>
        <p:spPr bwMode="auto">
          <a:xfrm>
            <a:off x="251520" y="332656"/>
            <a:ext cx="7668344" cy="6167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284984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s-MX" sz="8000" dirty="0" smtClean="0"/>
              <a:t>GRACIAS POR SU ATENCIÓN</a:t>
            </a:r>
            <a:endParaRPr lang="es-MX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educacion-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88640"/>
            <a:ext cx="6993206" cy="63367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04664"/>
            <a:ext cx="7239000" cy="914360"/>
          </a:xfrm>
        </p:spPr>
        <p:txBody>
          <a:bodyPr/>
          <a:lstStyle/>
          <a:p>
            <a:pPr algn="ctr"/>
            <a:r>
              <a:rPr lang="es-MX" dirty="0" smtClean="0"/>
              <a:t>EL DOCENTE EN LA HISTORIA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9416"/>
            <a:ext cx="8100392" cy="5248584"/>
          </a:xfrm>
        </p:spPr>
        <p:txBody>
          <a:bodyPr/>
          <a:lstStyle/>
          <a:p>
            <a:pPr algn="just"/>
            <a:r>
              <a:rPr lang="es-MX" dirty="0" smtClean="0"/>
              <a:t>Podemos encontrar que anteriormente la figura del maestro era vista como el sujeto clave e ideal para realizar la tarea de preparación de las nuevas generaciones.</a:t>
            </a:r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Se llevan 200 años luchando por la educación en México y no hemos avanzado nada.</a:t>
            </a:r>
          </a:p>
        </p:txBody>
      </p:sp>
      <p:pic>
        <p:nvPicPr>
          <p:cNvPr id="4" name="3 Imagen" descr="la-autoridad-del-docente-300x2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8611" y="3284984"/>
            <a:ext cx="4365557" cy="2249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76672"/>
            <a:ext cx="7239000" cy="770344"/>
          </a:xfrm>
        </p:spPr>
        <p:txBody>
          <a:bodyPr/>
          <a:lstStyle/>
          <a:p>
            <a:pPr algn="r"/>
            <a:r>
              <a:rPr lang="es-MX" dirty="0" smtClean="0"/>
              <a:t>El docente en la sociedad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84784"/>
            <a:ext cx="8172400" cy="5373216"/>
          </a:xfrm>
        </p:spPr>
        <p:txBody>
          <a:bodyPr/>
          <a:lstStyle/>
          <a:p>
            <a:pPr algn="just"/>
            <a:r>
              <a:rPr lang="es-MX" dirty="0" smtClean="0"/>
              <a:t>El documental de panzaso es de gran importancia social porque pretende persuadir al mexicano sobre la educación de su país</a:t>
            </a:r>
            <a:r>
              <a:rPr lang="es-MX" dirty="0" smtClean="0"/>
              <a:t>.</a:t>
            </a:r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Quiere hacerle ver que esta mal y que podemos hacer algo para mejorar la calidad de aprendizaje.</a:t>
            </a:r>
            <a:endParaRPr lang="es-MX" dirty="0" smtClean="0"/>
          </a:p>
          <a:p>
            <a:pPr algn="just"/>
            <a:endParaRPr lang="es-MX" dirty="0" smtClean="0"/>
          </a:p>
          <a:p>
            <a:endParaRPr lang="es-MX" dirty="0"/>
          </a:p>
        </p:txBody>
      </p:sp>
      <p:pic>
        <p:nvPicPr>
          <p:cNvPr id="6146" name="Picture 2" descr="http://psicologiabachillerato.files.wordpress.com/2010/03/metodo_integral_aprendizaje_ocea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780928"/>
            <a:ext cx="4464496" cy="2747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60648"/>
            <a:ext cx="6491064" cy="926976"/>
          </a:xfrm>
        </p:spPr>
        <p:txBody>
          <a:bodyPr/>
          <a:lstStyle/>
          <a:p>
            <a:pPr algn="ctr"/>
            <a:r>
              <a:rPr lang="es-MX" dirty="0" smtClean="0"/>
              <a:t>La cultura de educación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12776"/>
            <a:ext cx="8172400" cy="5445224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Vivimos en un país conformista en el que el estudio no es importante para tener una mejor calidad de vida</a:t>
            </a:r>
            <a:r>
              <a:rPr lang="es-MX" dirty="0" smtClean="0"/>
              <a:t>.</a:t>
            </a:r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Son pocas las personas que llegan a nivel licenciatura dando como consecuencia un país de muchos pobres y pocos ricos.</a:t>
            </a:r>
            <a:endParaRPr lang="es-MX" dirty="0"/>
          </a:p>
        </p:txBody>
      </p:sp>
      <p:pic>
        <p:nvPicPr>
          <p:cNvPr id="5122" name="Picture 2" descr="http://1.bp.blogspot.com/-EOTwqo-N10A/UD7K3KjAvRI/AAAAAAAAAAs/4TgYddJZkxo/s1600/la%2Bpobre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348880"/>
            <a:ext cx="4464496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Muchas veces el problema no es tanto de uno como estudiante  ni como maestro ; es el sistema el que no funciona y no se dan cuenta que en realidad hay un problema con la educación.</a:t>
            </a:r>
            <a:endParaRPr lang="es-MX" dirty="0"/>
          </a:p>
        </p:txBody>
      </p:sp>
      <p:pic>
        <p:nvPicPr>
          <p:cNvPr id="4098" name="Picture 2" descr="http://www.definicionabc.com/wp-content/uploads/sistema-educati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429000"/>
            <a:ext cx="4075931" cy="3065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Los maestros y autoridades </a:t>
            </a:r>
            <a:r>
              <a:rPr lang="es-MX" dirty="0" smtClean="0"/>
              <a:t>no asumen </a:t>
            </a:r>
            <a:r>
              <a:rPr lang="es-MX" dirty="0" smtClean="0"/>
              <a:t>su papel y no existen consecuencias para los malos </a:t>
            </a:r>
            <a:r>
              <a:rPr lang="es-MX" dirty="0" smtClean="0"/>
              <a:t>maestros.</a:t>
            </a:r>
          </a:p>
          <a:p>
            <a:pPr>
              <a:buNone/>
            </a:pPr>
            <a:endParaRPr lang="es-MX" dirty="0"/>
          </a:p>
        </p:txBody>
      </p:sp>
      <p:pic>
        <p:nvPicPr>
          <p:cNvPr id="3074" name="Picture 2" descr="http://www.elchiltepin.com.mx/fotos/notas/6940b401534a47ffb8d7c385e180f7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140968"/>
            <a:ext cx="5554588" cy="3099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9416"/>
            <a:ext cx="8172400" cy="4846320"/>
          </a:xfrm>
        </p:spPr>
        <p:txBody>
          <a:bodyPr/>
          <a:lstStyle/>
          <a:p>
            <a:pPr algn="just">
              <a:buNone/>
            </a:pPr>
            <a:r>
              <a:rPr lang="es-MX" dirty="0" smtClean="0"/>
              <a:t>   P</a:t>
            </a:r>
            <a:r>
              <a:rPr lang="es-MX" dirty="0" smtClean="0"/>
              <a:t>ara </a:t>
            </a:r>
            <a:r>
              <a:rPr lang="es-MX" dirty="0" smtClean="0"/>
              <a:t>tener alumnos </a:t>
            </a:r>
            <a:r>
              <a:rPr lang="es-MX" dirty="0" smtClean="0"/>
              <a:t>de excelencia </a:t>
            </a:r>
            <a:r>
              <a:rPr lang="es-MX" dirty="0" smtClean="0"/>
              <a:t>deben de contar con maestros con excelencia </a:t>
            </a:r>
            <a:endParaRPr lang="es-MX" dirty="0" smtClean="0"/>
          </a:p>
        </p:txBody>
      </p:sp>
      <p:pic>
        <p:nvPicPr>
          <p:cNvPr id="2052" name="Picture 4" descr="https://encrypted-tbn0.google.com/images?q=tbn:ANd9GcTBEGB-FcKki2HqZRPQllfYy7o1QYC3g0erM91Z4D2lodJbucP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780928"/>
            <a:ext cx="3439269" cy="34392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76672"/>
            <a:ext cx="81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Los alumnos no comprenden ; no saben escuchar y no quieren pensar </a:t>
            </a:r>
            <a:endParaRPr lang="es-MX" dirty="0"/>
          </a:p>
        </p:txBody>
      </p:sp>
      <p:pic>
        <p:nvPicPr>
          <p:cNvPr id="4" name="3 Marcador de contenido" descr="185030_257846287670442_553933820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628800"/>
            <a:ext cx="5976664" cy="4419526"/>
          </a:xfr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0" y="5715000"/>
            <a:ext cx="8244408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La</a:t>
            </a:r>
            <a:r>
              <a:rPr kumimoji="0" lang="es-MX" sz="32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educación comienza desde el hogar</a:t>
            </a:r>
            <a:endParaRPr kumimoji="0" lang="es-MX" sz="32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188</TotalTime>
  <Words>312</Words>
  <Application>Microsoft Office PowerPoint</Application>
  <PresentationFormat>Presentación en pantalla (4:3)</PresentationFormat>
  <Paragraphs>43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Opulento</vt:lpstr>
      <vt:lpstr>De panzazo </vt:lpstr>
      <vt:lpstr>Diapositiva 2</vt:lpstr>
      <vt:lpstr>EL DOCENTE EN LA HISTORIA </vt:lpstr>
      <vt:lpstr>El docente en la sociedad</vt:lpstr>
      <vt:lpstr>La cultura de educación</vt:lpstr>
      <vt:lpstr>Diapositiva 6</vt:lpstr>
      <vt:lpstr>Diapositiva 7</vt:lpstr>
      <vt:lpstr>Diapositiva 8</vt:lpstr>
      <vt:lpstr>Los alumnos no comprenden ; no saben escuchar y no quieren pensar </vt:lpstr>
      <vt:lpstr>Diapositiva 10</vt:lpstr>
      <vt:lpstr>Diapositiva 11</vt:lpstr>
      <vt:lpstr>GRACIAS POR SU ATENCIÓN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panzaso</dc:title>
  <dc:creator>user</dc:creator>
  <cp:lastModifiedBy>user</cp:lastModifiedBy>
  <cp:revision>20</cp:revision>
  <dcterms:created xsi:type="dcterms:W3CDTF">2012-09-17T17:28:34Z</dcterms:created>
  <dcterms:modified xsi:type="dcterms:W3CDTF">2012-09-19T00:55:57Z</dcterms:modified>
</cp:coreProperties>
</file>