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4B313-69C8-4BA8-A53B-D8F484682AA6}" type="datetimeFigureOut">
              <a:rPr lang="es-MX" smtClean="0"/>
              <a:pPr/>
              <a:t>26/01/2011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E2B3-D45E-4DC6-A33C-53A4D0FF30FB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2880"/>
            <a:ext cx="9048259" cy="64044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4632" cy="3429000"/>
          </a:xfrm>
        </p:spPr>
        <p:txBody>
          <a:bodyPr>
            <a:normAutofit/>
          </a:bodyPr>
          <a:lstStyle/>
          <a:p>
            <a:r>
              <a:rPr lang="es-MX" sz="9600" dirty="0" smtClean="0">
                <a:latin typeface="Cooper Std Black" pitchFamily="18" charset="0"/>
                <a:cs typeface="Aharoni" pitchFamily="2" charset="-79"/>
              </a:rPr>
              <a:t>GESTION</a:t>
            </a:r>
            <a:r>
              <a:rPr lang="es-MX" sz="8800" dirty="0" smtClean="0">
                <a:latin typeface="Cooper Std Black" pitchFamily="18" charset="0"/>
                <a:cs typeface="Aharoni" pitchFamily="2" charset="-79"/>
              </a:rPr>
              <a:t> </a:t>
            </a:r>
            <a:endParaRPr lang="es-MX" sz="8800" dirty="0">
              <a:latin typeface="Cooper Std Black" pitchFamily="18" charset="0"/>
              <a:cs typeface="Aharoni" pitchFamily="2" charset="-79"/>
            </a:endParaRPr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5792688" cy="6408711"/>
          </a:xfrm>
        </p:spPr>
        <p:txBody>
          <a:bodyPr>
            <a:normAutofit/>
          </a:bodyPr>
          <a:lstStyle/>
          <a:p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9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8000" dirty="0" smtClean="0"/>
              <a:t>Es también :</a:t>
            </a:r>
            <a:endParaRPr lang="es-MX" sz="8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412776"/>
            <a:ext cx="8147248" cy="5832647"/>
          </a:xfrm>
        </p:spPr>
        <p:txBody>
          <a:bodyPr>
            <a:noAutofit/>
          </a:bodyPr>
          <a:lstStyle/>
          <a:p>
            <a:r>
              <a:rPr lang="es-MX" sz="4800" dirty="0" smtClean="0"/>
              <a:t>La dirección y administración de una empresa. </a:t>
            </a:r>
          </a:p>
          <a:p>
            <a:r>
              <a:rPr lang="es-MX" sz="4800" dirty="0" smtClean="0"/>
              <a:t>es el negocio de criterios y puntos para obtener un determinado beneficio o acuerdo en algo.</a:t>
            </a:r>
            <a:endParaRPr lang="es-MX" sz="48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0000">
                <a:alpha val="23000"/>
              </a:srgbClr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60648"/>
            <a:ext cx="6584776" cy="6048672"/>
          </a:xfrm>
        </p:spPr>
        <p:txBody>
          <a:bodyPr>
            <a:noAutofit/>
          </a:bodyPr>
          <a:lstStyle/>
          <a:p>
            <a:r>
              <a:rPr lang="es-MX" sz="7200" dirty="0" smtClean="0">
                <a:solidFill>
                  <a:srgbClr val="FFC000"/>
                </a:solidFill>
              </a:rPr>
              <a:t>Del latín  gestio .</a:t>
            </a:r>
          </a:p>
          <a:p>
            <a:r>
              <a:rPr lang="es-MX" sz="7200" dirty="0" smtClean="0">
                <a:solidFill>
                  <a:srgbClr val="FFC000"/>
                </a:solidFill>
              </a:rPr>
              <a:t>Hace referencia a la acción de administrar.</a:t>
            </a:r>
            <a:endParaRPr lang="es-MX" sz="7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0000">
                <a:alpha val="23000"/>
              </a:srgbClr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232247"/>
          </a:xfrm>
        </p:spPr>
        <p:txBody>
          <a:bodyPr>
            <a:normAutofit/>
          </a:bodyPr>
          <a:lstStyle/>
          <a:p>
            <a:r>
              <a:rPr lang="es-MX" sz="8000" dirty="0" smtClean="0">
                <a:solidFill>
                  <a:srgbClr val="FFC000"/>
                </a:solidFill>
              </a:rPr>
              <a:t>Negocia </a:t>
            </a:r>
            <a:endParaRPr lang="es-MX" sz="8000" dirty="0">
              <a:solidFill>
                <a:srgbClr val="FFC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3528392"/>
          </a:xfrm>
        </p:spPr>
        <p:txBody>
          <a:bodyPr>
            <a:noAutofit/>
          </a:bodyPr>
          <a:lstStyle/>
          <a:p>
            <a:r>
              <a:rPr lang="es-MX" sz="6000" dirty="0" smtClean="0">
                <a:solidFill>
                  <a:srgbClr val="FFC000"/>
                </a:solidFill>
              </a:rPr>
              <a:t>Para el logro de un deseo cualquiera .</a:t>
            </a:r>
            <a:endParaRPr lang="es-MX" sz="6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0000">
                <a:alpha val="23000"/>
              </a:srgbClr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3168352"/>
          </a:xfrm>
        </p:spPr>
        <p:txBody>
          <a:bodyPr>
            <a:normAutofit/>
          </a:bodyPr>
          <a:lstStyle/>
          <a:p>
            <a:r>
              <a:rPr lang="es-MX" sz="9800" dirty="0" smtClean="0">
                <a:solidFill>
                  <a:srgbClr val="FFC000"/>
                </a:solidFill>
              </a:rPr>
              <a:t>Gobierna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3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2664296"/>
          </a:xfrm>
        </p:spPr>
        <p:txBody>
          <a:bodyPr>
            <a:normAutofit fontScale="90000"/>
          </a:bodyPr>
          <a:lstStyle/>
          <a:p>
            <a:r>
              <a:rPr lang="es-MX" sz="8800" dirty="0" smtClean="0"/>
              <a:t>Dirige</a:t>
            </a:r>
            <a:r>
              <a:rPr lang="es-MX" sz="8800" dirty="0" smtClean="0">
                <a:solidFill>
                  <a:srgbClr val="FFC000"/>
                </a:solidFill>
              </a:rPr>
              <a:t> </a:t>
            </a:r>
            <a:br>
              <a:rPr lang="es-MX" sz="8800" dirty="0" smtClean="0">
                <a:solidFill>
                  <a:srgbClr val="FFC000"/>
                </a:solidFill>
              </a:rPr>
            </a:br>
            <a:endParaRPr lang="es-MX" sz="8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0000">
                <a:alpha val="23000"/>
              </a:srgbClr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3024336"/>
          </a:xfrm>
        </p:spPr>
        <p:txBody>
          <a:bodyPr>
            <a:normAutofit/>
          </a:bodyPr>
          <a:lstStyle/>
          <a:p>
            <a:r>
              <a:rPr lang="es-MX" sz="8800" dirty="0" smtClean="0">
                <a:solidFill>
                  <a:srgbClr val="FFC000"/>
                </a:solidFill>
              </a:rPr>
              <a:t>Ordena</a:t>
            </a:r>
            <a:endParaRPr lang="es-MX" sz="8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0000">
                <a:alpha val="23000"/>
              </a:srgbClr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2520280"/>
          </a:xfrm>
        </p:spPr>
        <p:txBody>
          <a:bodyPr>
            <a:normAutofit/>
          </a:bodyPr>
          <a:lstStyle/>
          <a:p>
            <a:r>
              <a:rPr lang="es-MX" sz="8800" dirty="0" smtClean="0">
                <a:solidFill>
                  <a:srgbClr val="FFC000"/>
                </a:solidFill>
              </a:rPr>
              <a:t>Dispone </a:t>
            </a:r>
            <a:endParaRPr lang="es-MX" sz="8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1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132856"/>
            <a:ext cx="8316416" cy="3096344"/>
          </a:xfrm>
        </p:spPr>
        <p:txBody>
          <a:bodyPr>
            <a:normAutofit/>
          </a:bodyPr>
          <a:lstStyle/>
          <a:p>
            <a:r>
              <a:rPr lang="es-MX" sz="8800" dirty="0" smtClean="0"/>
              <a:t>organiza</a:t>
            </a:r>
            <a:endParaRPr lang="es-MX" sz="8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8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685800" y="-387424"/>
            <a:ext cx="7772400" cy="3168353"/>
          </a:xfrm>
        </p:spPr>
        <p:txBody>
          <a:bodyPr>
            <a:normAutofit/>
          </a:bodyPr>
          <a:lstStyle/>
          <a:p>
            <a:r>
              <a:rPr lang="es-MX" sz="7200" dirty="0" smtClean="0">
                <a:solidFill>
                  <a:schemeClr val="tx2">
                    <a:lumMod val="75000"/>
                  </a:schemeClr>
                </a:solidFill>
              </a:rPr>
              <a:t>Implica:</a:t>
            </a:r>
            <a:endParaRPr lang="es-MX" sz="7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536504"/>
          </a:xfrm>
        </p:spPr>
        <p:txBody>
          <a:bodyPr>
            <a:noAutofit/>
          </a:bodyPr>
          <a:lstStyle/>
          <a:p>
            <a:r>
              <a:rPr lang="es-MX" sz="5400" dirty="0" smtClean="0">
                <a:solidFill>
                  <a:schemeClr val="tx1"/>
                </a:solidFill>
              </a:rPr>
              <a:t>Un conjunto de tramites </a:t>
            </a:r>
          </a:p>
          <a:p>
            <a:r>
              <a:rPr lang="es-MX" sz="5400" dirty="0" smtClean="0">
                <a:solidFill>
                  <a:schemeClr val="tx1"/>
                </a:solidFill>
              </a:rPr>
              <a:t>Para resolver un asunto o concretar un proyecto</a:t>
            </a:r>
            <a:endParaRPr lang="es-MX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69</Words>
  <Application>Microsoft Office PowerPoint</Application>
  <PresentationFormat>Presentación en pantalla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GESTION </vt:lpstr>
      <vt:lpstr>Diapositiva 2</vt:lpstr>
      <vt:lpstr>Negocia </vt:lpstr>
      <vt:lpstr>Gobierna </vt:lpstr>
      <vt:lpstr>Dirige  </vt:lpstr>
      <vt:lpstr>Ordena</vt:lpstr>
      <vt:lpstr>Dispone </vt:lpstr>
      <vt:lpstr>organiza</vt:lpstr>
      <vt:lpstr>Implica:</vt:lpstr>
      <vt:lpstr>Es también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8</cp:revision>
  <dcterms:created xsi:type="dcterms:W3CDTF">2011-01-26T18:51:44Z</dcterms:created>
  <dcterms:modified xsi:type="dcterms:W3CDTF">2011-01-26T20:04:04Z</dcterms:modified>
</cp:coreProperties>
</file>