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98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B84DF-8A1C-4F66-B625-D291CF5E9EFE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BD3CC-159A-45D6-82BD-A0960FFCF68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 smtClean="0"/>
              <a:t>U</a:t>
            </a:r>
            <a:r>
              <a:rPr lang="es-ES" baseline="0" dirty="0" smtClean="0"/>
              <a:t> n mediador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D3CC-159A-45D6-82BD-A0960FFCF681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Los</a:t>
            </a:r>
            <a:r>
              <a:rPr lang="es-ES" baseline="0" dirty="0" smtClean="0"/>
              <a:t> mediadores abstractos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D3CC-159A-45D6-82BD-A0960FFCF681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Los mediadores en las</a:t>
            </a:r>
            <a:r>
              <a:rPr lang="es-ES" baseline="0" dirty="0" smtClean="0"/>
              <a:t> conductas sociales y emocionales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D3CC-159A-45D6-82BD-A0960FFCF681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pagina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D3CC-159A-45D6-82BD-A0960FFCF681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texto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D3CC-159A-45D6-82BD-A0960FFCF681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Tacticas</a:t>
            </a:r>
            <a:r>
              <a:rPr lang="es-ES" baseline="0" dirty="0" smtClean="0"/>
              <a:t> para el uso de aprendizaje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BD3CC-159A-45D6-82BD-A0960FFCF681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9259B-BE40-4764-865E-212E62493A8D}" type="datetimeFigureOut">
              <a:rPr lang="es-MX" smtClean="0"/>
              <a:t>05/04/2011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C5F3-86CE-4AD8-B44F-EE7CCF6AC30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TACTICAS .EL USO DE MEDIADORES.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886200"/>
            <a:ext cx="6400800" cy="2971800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Los docentes apoyan a los niños a pensar con apoyo independiente. </a:t>
            </a:r>
            <a:r>
              <a:rPr lang="es-ES" dirty="0" err="1" smtClean="0"/>
              <a:t>Vygotski</a:t>
            </a:r>
            <a:r>
              <a:rPr lang="es-ES" dirty="0" smtClean="0"/>
              <a:t>,  propone los mediadores para utilizarlos sin la presencia de los maestros</a:t>
            </a:r>
          </a:p>
          <a:p>
            <a:r>
              <a:rPr lang="es-ES" dirty="0" smtClean="0"/>
              <a:t>Un mediador es algo que sirve como intermediario entre un estimulo	del medioambiente y respuestas individuales a este estimulo.				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mediador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mediador propicia el desarrollo del niño al hacer mas </a:t>
            </a:r>
            <a:r>
              <a:rPr lang="es-ES" dirty="0" err="1" smtClean="0"/>
              <a:t>facil</a:t>
            </a:r>
            <a:r>
              <a:rPr lang="es-ES" dirty="0" smtClean="0"/>
              <a:t> una conducta determinada </a:t>
            </a:r>
            <a:r>
              <a:rPr lang="es-ES" dirty="0" err="1" smtClean="0"/>
              <a:t>Vyogotski</a:t>
            </a:r>
            <a:r>
              <a:rPr lang="es-ES" dirty="0" smtClean="0"/>
              <a:t> considera que se convierten en herramientas de la mente cuando los niños las incorporan a cualquier actividad .El habla interna </a:t>
            </a:r>
            <a:r>
              <a:rPr lang="es-ES" dirty="0" err="1" smtClean="0"/>
              <a:t>actua</a:t>
            </a:r>
            <a:r>
              <a:rPr lang="es-ES" dirty="0" smtClean="0"/>
              <a:t> como mediador que facilita la </a:t>
            </a:r>
            <a:r>
              <a:rPr lang="es-ES" dirty="0" err="1" smtClean="0"/>
              <a:t>lectura,el</a:t>
            </a:r>
            <a:r>
              <a:rPr lang="es-ES" dirty="0" smtClean="0"/>
              <a:t> habla externa es aquella que utilizamos  mediante nuestro cuerpo, ejemplo contar con los </a:t>
            </a:r>
            <a:r>
              <a:rPr lang="es-ES" dirty="0" err="1" smtClean="0"/>
              <a:t>dedos,restar</a:t>
            </a:r>
            <a:r>
              <a:rPr lang="es-ES" dirty="0" smtClean="0"/>
              <a:t>, </a:t>
            </a:r>
            <a:r>
              <a:rPr lang="es-ES" dirty="0" err="1" smtClean="0"/>
              <a:t>etec</a:t>
            </a:r>
            <a:r>
              <a:rPr lang="es-ES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mediadores abstractos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33656" cy="3600400"/>
          </a:xfrm>
        </p:spPr>
        <p:txBody>
          <a:bodyPr anchor="ctr"/>
          <a:lstStyle/>
          <a:p>
            <a:pPr lvl="2"/>
            <a:r>
              <a:rPr lang="es-ES" dirty="0" smtClean="0"/>
              <a:t>Los adultos poseemos, complejos mediadores abstractos, para ayudarnos a pensar palabras, símbolos, modelos graficos,mapas conceptuales, que se hacen de manera</a:t>
            </a:r>
            <a:r>
              <a:rPr lang="es-ES" dirty="0" smtClean="0"/>
              <a:t> inconcientemente 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Los mediadores de las conductas sociales y emocionales.</a:t>
            </a:r>
          </a:p>
          <a:p>
            <a:r>
              <a:rPr lang="es-ES" dirty="0" smtClean="0"/>
              <a:t>Los mediadores exteriores , se usan con frecuencia para regular, las interacciones  sociales</a:t>
            </a:r>
          </a:p>
          <a:p>
            <a:r>
              <a:rPr lang="es-ES" dirty="0" smtClean="0"/>
              <a:t>Algunos mediadores exteriores se transmiten de generación en generación , en los patios de las escuelas en el recreo.</a:t>
            </a:r>
          </a:p>
          <a:p>
            <a:r>
              <a:rPr lang="es-ES" dirty="0" smtClean="0"/>
              <a:t>Las personas adultas usan mediadores exteriores para controlar las emociones, ejemplo las pulseras de la paz</a:t>
            </a:r>
          </a:p>
          <a:p>
            <a:r>
              <a:rPr lang="es-ES" dirty="0" smtClean="0"/>
              <a:t>La medición exterior de la cognición en educación  durante la infancia temprana los mediadores son muy útiles para apoyar a los niños en la zona de desarrollo próximo.</a:t>
            </a:r>
          </a:p>
          <a:p>
            <a:r>
              <a:rPr lang="es-ES" dirty="0" smtClean="0"/>
              <a:t>La Percepción . Los niños aprenden categorías perceptivas a través de la mediación exterior                                                                                                                                         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Se dice que los niños deben utilizar mediadores ,exteriores , manifiestos, reales ,estos son visibles y tangibles.</a:t>
            </a:r>
          </a:p>
          <a:p>
            <a:r>
              <a:rPr lang="es-ES" dirty="0" smtClean="0"/>
              <a:t>Existen mediadores, verbales, visuales, y físicos</a:t>
            </a:r>
          </a:p>
          <a:p>
            <a:r>
              <a:rPr lang="es-ES" dirty="0" smtClean="0"/>
              <a:t>Cuando los niños lanzan una moneda al aire para decir algo están utilizando un mediador para regular la interacción social.</a:t>
            </a:r>
          </a:p>
          <a:p>
            <a:r>
              <a:rPr lang="es-ES" dirty="0" smtClean="0"/>
              <a:t>Las áreas en que se favorece la ZDP son percepción y atención, memoria pensamiento y autorregulación</a:t>
            </a:r>
          </a:p>
          <a:p>
            <a:r>
              <a:rPr lang="es-ES" dirty="0" smtClean="0"/>
              <a:t>Para ser efectivo el mediador exterior debe promoverse la conducta en el momento preciso y tener las siguientes características ejemplos: </a:t>
            </a:r>
          </a:p>
          <a:p>
            <a:r>
              <a:rPr lang="es-ES" dirty="0" smtClean="0"/>
              <a:t>Tener un significado para el niño.</a:t>
            </a:r>
          </a:p>
          <a:p>
            <a:r>
              <a:rPr lang="es-ES" dirty="0" smtClean="0"/>
              <a:t>Ser un objeto que el niño use en su tarea</a:t>
            </a:r>
          </a:p>
          <a:p>
            <a:r>
              <a:rPr lang="es-ES" dirty="0" smtClean="0"/>
              <a:t>No debe dejar de llamar  la atención del niño.</a:t>
            </a:r>
          </a:p>
          <a:p>
            <a:r>
              <a:rPr lang="es-ES" dirty="0" smtClean="0"/>
              <a:t>Combinar el mediador con el lenguaje y otras pistas.</a:t>
            </a:r>
          </a:p>
          <a:p>
            <a:r>
              <a:rPr lang="es-ES" dirty="0" smtClean="0"/>
              <a:t>Elegir un mediador dentro de la zona de desarrollo próximo.</a:t>
            </a:r>
          </a:p>
          <a:p>
            <a:r>
              <a:rPr lang="es-ES" dirty="0" smtClean="0"/>
              <a:t>Utilizar un mediador para representar lo que quiero que el niño haga.  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 smtClean="0"/>
              <a:t>Los mediadores tienen valor a corto y largo plazo, a corto plazo, son andamios para el proceso mental del niño.</a:t>
            </a:r>
          </a:p>
          <a:p>
            <a:r>
              <a:rPr lang="es-ES" dirty="0" smtClean="0"/>
              <a:t>A  largo plazo son el medio para el desarrollo  y enseñanza  para el aprendizaje.</a:t>
            </a:r>
          </a:p>
          <a:p>
            <a:r>
              <a:rPr lang="es-ES" dirty="0" smtClean="0"/>
              <a:t>El  lenguaje es una herramienta, de la mente cultural, universal, que se aplica en muchos contextos, para resolver un sin numero de problemas.</a:t>
            </a:r>
          </a:p>
          <a:p>
            <a:r>
              <a:rPr lang="es-ES" dirty="0" smtClean="0"/>
              <a:t>El habla publica es el lenguaje dirigido, a los demás , cuya función.. social, es comunicativa y se expresa en voz alta  .</a:t>
            </a:r>
          </a:p>
          <a:p>
            <a:r>
              <a:rPr lang="es-ES" dirty="0" smtClean="0"/>
              <a:t>El habla privada es el habla auto dirigida audible, pero no  dirigida a los demás.</a:t>
            </a:r>
          </a:p>
          <a:p>
            <a:r>
              <a:rPr lang="es-ES" dirty="0" smtClean="0"/>
              <a:t>El habla interna es el habla </a:t>
            </a:r>
            <a:r>
              <a:rPr lang="es-ES" dirty="0" err="1" smtClean="0"/>
              <a:t>inaudible,autodirigida</a:t>
            </a:r>
            <a:r>
              <a:rPr lang="es-ES" dirty="0" smtClean="0"/>
              <a:t> las personas la usan para hablarse a si mismas.</a:t>
            </a:r>
          </a:p>
          <a:p>
            <a:r>
              <a:rPr lang="es-ES" dirty="0" smtClean="0"/>
              <a:t> los significados, se construyen en el contexto y se reestructuran gradualmente después por medio de múltiples experiencias hasta hacerlas similares a las culturas.</a:t>
            </a:r>
          </a:p>
          <a:p>
            <a:r>
              <a:rPr lang="es-ES" dirty="0" smtClean="0"/>
              <a:t>El lenguaje escrito influye y hace mas explicito el pensamiento, lo hace mas deliberado , el pensamiento y el uso de símbolos ,  hace consiente a los niños de los elementos del lenguaje.</a:t>
            </a:r>
          </a:p>
          <a:p>
            <a:r>
              <a:rPr lang="es-ES" dirty="0" smtClean="0"/>
              <a:t>Los beneficios de la escritura en el pensamiento registrado y puede ser revisado y  reflexionado.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Tácticas para el uso del aprendizaje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Una actividad compartida es una función mental, entre dos personas.</a:t>
            </a:r>
          </a:p>
          <a:p>
            <a:r>
              <a:rPr lang="es-ES" dirty="0" smtClean="0"/>
              <a:t>El lenguaje crea las experiencias compartidas y lo interacciona</a:t>
            </a:r>
          </a:p>
          <a:p>
            <a:r>
              <a:rPr lang="es-ES" dirty="0" smtClean="0"/>
              <a:t>Las interacciones sociales son un apoyo </a:t>
            </a:r>
            <a:r>
              <a:rPr lang="es-ES" dirty="0" err="1" smtClean="0"/>
              <a:t>fisico</a:t>
            </a:r>
            <a:r>
              <a:rPr lang="es-ES" dirty="0" smtClean="0"/>
              <a:t> y motivacional</a:t>
            </a:r>
          </a:p>
          <a:p>
            <a:r>
              <a:rPr lang="es-ES" dirty="0" smtClean="0"/>
              <a:t>La actividad compartida obliga a los participantes accionar y elaborar. su pensamiento </a:t>
            </a:r>
            <a:r>
              <a:rPr lang="es-ES" dirty="0" err="1" smtClean="0"/>
              <a:t>asi</a:t>
            </a:r>
            <a:r>
              <a:rPr lang="es-ES" dirty="0" smtClean="0"/>
              <a:t> como utilizar el lenguaje</a:t>
            </a:r>
          </a:p>
          <a:p>
            <a:r>
              <a:rPr lang="es-ES" dirty="0" smtClean="0"/>
              <a:t>Las dos maneras en que el maestro puede participar en una actividad son: participante directo y como persona que propicia pensamientos, planea, y crea actividades.</a:t>
            </a:r>
          </a:p>
          <a:p>
            <a:r>
              <a:rPr lang="es-ES" dirty="0" smtClean="0"/>
              <a:t>Un dialogo educativo es donde los niños expresan lo que pueden ,lo que piensan se sienten cerca de los maestros .</a:t>
            </a:r>
          </a:p>
          <a:p>
            <a:r>
              <a:rPr lang="es-ES" dirty="0" smtClean="0"/>
              <a:t>Existen dos puntos que debe tener el maestro para proporcionar el dialogo educativo ..</a:t>
            </a:r>
          </a:p>
          <a:p>
            <a:r>
              <a:rPr lang="es-ES" dirty="0" smtClean="0"/>
              <a:t>Ayuda a el niño a distinguir entre las prioridades esenciales, buscar claves de procesos de pensamientos de los niños</a:t>
            </a:r>
          </a:p>
          <a:p>
            <a:r>
              <a:rPr lang="es-ES" dirty="0" smtClean="0"/>
              <a:t>Propiciar indirectamente la actividad compartida al planear , y modificar el entorno  del aprendizaje.</a:t>
            </a:r>
          </a:p>
          <a:p>
            <a:endParaRPr lang="es-ES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774</Words>
  <Application>Microsoft Office PowerPoint</Application>
  <PresentationFormat>Presentación en pantalla (4:3)</PresentationFormat>
  <Paragraphs>55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TACTICAS .EL USO DE MEDIADORES.</vt:lpstr>
      <vt:lpstr>Un mediador</vt:lpstr>
      <vt:lpstr>Los mediadores abstractos</vt:lpstr>
      <vt:lpstr>Diapositiva 4</vt:lpstr>
      <vt:lpstr>Diapositiva 5</vt:lpstr>
      <vt:lpstr>Diapositiva 6</vt:lpstr>
      <vt:lpstr>Tácticas para el uso del aprendizaje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Observacion Segundo bimestre</dc:title>
  <dc:creator>NATALIA</dc:creator>
  <cp:lastModifiedBy>NATALIA</cp:lastModifiedBy>
  <cp:revision>44</cp:revision>
  <dcterms:created xsi:type="dcterms:W3CDTF">2011-04-05T21:07:33Z</dcterms:created>
  <dcterms:modified xsi:type="dcterms:W3CDTF">2011-04-06T04:06:06Z</dcterms:modified>
</cp:coreProperties>
</file>