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4D24D-223F-4BAE-9521-5F4724D248C3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59FEB-8424-4A3E-A48B-ABA556556D6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9FEB-8424-4A3E-A48B-ABA556556D6A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9FEB-8424-4A3E-A48B-ABA556556D6A}" type="slidenum">
              <a:rPr lang="es-MX" smtClean="0"/>
              <a:pPr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9FEB-8424-4A3E-A48B-ABA556556D6A}" type="slidenum">
              <a:rPr lang="es-MX" smtClean="0"/>
              <a:pPr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9FEB-8424-4A3E-A48B-ABA556556D6A}" type="slidenum">
              <a:rPr lang="es-MX" smtClean="0"/>
              <a:pPr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59FEB-8424-4A3E-A48B-ABA556556D6A}" type="slidenum">
              <a:rPr lang="es-MX" smtClean="0"/>
              <a:pPr/>
              <a:t>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790E72-D335-40B0-9088-AAC7A7CF4B5A}" type="datetimeFigureOut">
              <a:rPr lang="es-MX" smtClean="0"/>
              <a:pPr/>
              <a:t>15/11/2010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6EA906-BB5C-4D5A-8E9A-046DC6C1AEC8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 smtClean="0"/>
              <a:t>HIGIENE SIN PELIGRO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343736"/>
          </a:xfrm>
        </p:spPr>
        <p:txBody>
          <a:bodyPr>
            <a:normAutofit/>
          </a:bodyPr>
          <a:lstStyle/>
          <a:p>
            <a:pPr marL="457200" indent="-457200" algn="ctr">
              <a:buFont typeface="Arial" charset="0"/>
              <a:buChar char="•"/>
            </a:pPr>
            <a:r>
              <a:rPr lang="es-MX" sz="3000" dirty="0" smtClean="0"/>
              <a:t>Después de la cocina, el cuarto de baño es el lugar donde suceden más accidenten. Por un lado, el agua propicia los resbalones y las caídas. La electricidad y los productos que se guardan en esta dependencia completan el abanico de riesgos.</a:t>
            </a:r>
          </a:p>
          <a:p>
            <a:pPr marL="457200" indent="-457200" algn="ctr">
              <a:buFont typeface="Arial" charset="0"/>
              <a:buChar char="•"/>
            </a:pPr>
            <a:endParaRPr lang="es-MX" sz="3000" dirty="0" smtClean="0"/>
          </a:p>
          <a:p>
            <a:endParaRPr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0" y="0"/>
            <a:ext cx="3000364" cy="240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07/7/12/main" xmlns="" val="11131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BAÑARSE PERO SEGURO</a:t>
            </a:r>
            <a:endParaRPr lang="es-MX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28A0092B-C50C-407e-A947-70E740481C1C">
                <a14:useLocalDpi xmlns:a14="http://schemas.microsoft.com/office/drawing/2007/7/7/main" xmlns="" val="0"/>
              </a:ext>
            </a:extLst>
          </a:blip>
          <a:stretch>
            <a:fillRect/>
          </a:stretch>
        </p:blipFill>
        <p:spPr>
          <a:xfrm>
            <a:off x="2214546" y="2000240"/>
            <a:ext cx="4953034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07/7/12/main" xmlns="" val="113444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85720" y="500042"/>
            <a:ext cx="857256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Accidentes que suelen ocurrir en el baño:</a:t>
            </a:r>
          </a:p>
          <a:p>
            <a:pPr algn="ctr"/>
            <a:endParaRPr lang="es-MX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charset="0"/>
              <a:buChar char="•"/>
            </a:pPr>
            <a:r>
              <a:rPr lang="es-MX" sz="3000" dirty="0" smtClean="0"/>
              <a:t>Intoxicación, lesiones por electricidad, el niño se queda encerrado en el cuarto de baño y caídas y resbalones.</a:t>
            </a:r>
          </a:p>
          <a:p>
            <a:pPr algn="ctr"/>
            <a:endParaRPr lang="es-MX" dirty="0"/>
          </a:p>
          <a:p>
            <a:pPr algn="ctr"/>
            <a:r>
              <a:rPr lang="es-MX" sz="3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Pautas a seguir:</a:t>
            </a:r>
          </a:p>
          <a:p>
            <a:pPr algn="ctr"/>
            <a:endParaRPr lang="es-MX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MX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</a:t>
            </a:r>
            <a:r>
              <a:rPr lang="es-MX" sz="3000" dirty="0" smtClean="0"/>
              <a:t>No dejar al niño solo </a:t>
            </a:r>
            <a:r>
              <a:rPr lang="es-MX" sz="3000" b="1" dirty="0" smtClean="0"/>
              <a:t>ni un instante</a:t>
            </a:r>
            <a:r>
              <a:rPr lang="es-MX" sz="3000" dirty="0" smtClean="0"/>
              <a:t>, no hacer caso de interrupciones (un </a:t>
            </a:r>
            <a:r>
              <a:rPr lang="es-MX" sz="3000" dirty="0" err="1" smtClean="0"/>
              <a:t>bb</a:t>
            </a:r>
            <a:r>
              <a:rPr lang="es-MX" sz="3000" dirty="0" smtClean="0"/>
              <a:t> puede </a:t>
            </a:r>
            <a:r>
              <a:rPr lang="es-MX" sz="3000" b="1" dirty="0" smtClean="0"/>
              <a:t>ahogarse en 5 </a:t>
            </a:r>
            <a:r>
              <a:rPr lang="es-MX" sz="3000" b="1" dirty="0" err="1" smtClean="0"/>
              <a:t>cms</a:t>
            </a:r>
            <a:r>
              <a:rPr lang="es-MX" sz="3000" b="1" dirty="0" smtClean="0"/>
              <a:t> de agua</a:t>
            </a:r>
            <a:r>
              <a:rPr lang="es-MX" sz="3000" dirty="0" smtClean="0"/>
              <a:t>), comprobar siempre la </a:t>
            </a:r>
            <a:r>
              <a:rPr lang="es-MX" sz="3000" b="1" dirty="0" smtClean="0"/>
              <a:t>temperatura</a:t>
            </a:r>
            <a:r>
              <a:rPr lang="es-MX" sz="3000" dirty="0" smtClean="0"/>
              <a:t> del agua, dejar fuera del alcance de los niños </a:t>
            </a:r>
            <a:r>
              <a:rPr lang="es-MX" sz="3000" b="1" dirty="0" smtClean="0"/>
              <a:t>objetos y líquidos peligrosos</a:t>
            </a:r>
            <a:r>
              <a:rPr lang="es-MX" sz="3000" dirty="0" smtClean="0"/>
              <a:t>, instalar </a:t>
            </a:r>
            <a:r>
              <a:rPr lang="es-MX" sz="3000" b="1" dirty="0" err="1" smtClean="0"/>
              <a:t>antiderrapantes</a:t>
            </a:r>
            <a:r>
              <a:rPr lang="es-MX" sz="3000" b="1" dirty="0" smtClean="0"/>
              <a:t> y enchufes cubiertos</a:t>
            </a:r>
            <a:r>
              <a:rPr lang="es-MX" sz="3000" dirty="0" smtClean="0"/>
              <a:t>.</a:t>
            </a:r>
            <a:endParaRPr lang="es-MX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MX" sz="3000" dirty="0" smtClean="0"/>
          </a:p>
          <a:p>
            <a:pPr marL="457200" indent="-457200">
              <a:buFont typeface="Arial" charset="0"/>
              <a:buChar char="•"/>
            </a:pPr>
            <a:endParaRPr lang="es-MX" sz="3000" dirty="0"/>
          </a:p>
        </p:txBody>
      </p:sp>
    </p:spTree>
    <p:extLst>
      <p:ext uri="{BB962C8B-B14F-4D97-AF65-F5344CB8AC3E}">
        <p14:creationId xmlns:p14="http://schemas.microsoft.com/office/powerpoint/2007/7/12/main" xmlns="" val="140921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3143248"/>
            <a:ext cx="7772400" cy="928694"/>
          </a:xfrm>
        </p:spPr>
        <p:txBody>
          <a:bodyPr/>
          <a:lstStyle/>
          <a:p>
            <a:r>
              <a:rPr lang="es-MX" sz="4400" dirty="0" smtClean="0"/>
              <a:t>Medidas preventivas en el aula.</a:t>
            </a:r>
            <a:endParaRPr lang="es-MX" sz="44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71472" y="4286256"/>
            <a:ext cx="7772400" cy="1866902"/>
          </a:xfrm>
        </p:spPr>
        <p:txBody>
          <a:bodyPr>
            <a:normAutofit fontScale="77500" lnSpcReduction="20000"/>
          </a:bodyPr>
          <a:lstStyle/>
          <a:p>
            <a:pPr algn="ctr">
              <a:buFont typeface="Arial" charset="0"/>
              <a:buChar char="•"/>
            </a:pPr>
            <a:r>
              <a:rPr lang="es-MX" sz="5200" dirty="0" smtClean="0"/>
              <a:t> Espacio suficiente.</a:t>
            </a:r>
          </a:p>
          <a:p>
            <a:pPr algn="ctr">
              <a:buFont typeface="Arial" charset="0"/>
              <a:buChar char="•"/>
            </a:pPr>
            <a:r>
              <a:rPr lang="es-MX" sz="5200" dirty="0" smtClean="0"/>
              <a:t> </a:t>
            </a:r>
            <a:r>
              <a:rPr lang="es-MX" sz="5200" dirty="0" smtClean="0"/>
              <a:t>Piso </a:t>
            </a:r>
            <a:r>
              <a:rPr lang="es-MX" sz="5200" dirty="0" err="1" smtClean="0"/>
              <a:t>antiderrapante</a:t>
            </a:r>
            <a:r>
              <a:rPr lang="es-MX" sz="5200" dirty="0" smtClean="0"/>
              <a:t>.</a:t>
            </a:r>
          </a:p>
          <a:p>
            <a:pPr algn="ctr">
              <a:buFont typeface="Arial" charset="0"/>
              <a:buChar char="•"/>
            </a:pPr>
            <a:r>
              <a:rPr lang="es-MX" sz="5200" dirty="0" smtClean="0"/>
              <a:t> </a:t>
            </a:r>
            <a:r>
              <a:rPr lang="es-MX" sz="5200" dirty="0" smtClean="0"/>
              <a:t>Material sin aristas.</a:t>
            </a:r>
          </a:p>
          <a:p>
            <a:endParaRPr lang="es-MX" dirty="0"/>
          </a:p>
        </p:txBody>
      </p:sp>
      <p:pic>
        <p:nvPicPr>
          <p:cNvPr id="1026" name="Picture 2" descr="C:\Users\Mayra\Pictures\Cuidado de la salud\aula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85728"/>
            <a:ext cx="3989291" cy="266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Los alumnos:</a:t>
            </a:r>
            <a:endParaRPr lang="es-MX" sz="36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s-MX" sz="2800" dirty="0" smtClean="0"/>
              <a:t>Deben ser participantes del conocimiento a la salud.</a:t>
            </a:r>
            <a:endParaRPr lang="es-MX" sz="2800" dirty="0"/>
          </a:p>
        </p:txBody>
      </p:sp>
      <p:pic>
        <p:nvPicPr>
          <p:cNvPr id="6" name="5 Marcador de posición de imagen" descr="Imagen1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11015" r="11015"/>
          <a:stretch>
            <a:fillRect/>
          </a:stretch>
        </p:blipFill>
        <p:spPr>
          <a:xfrm rot="420000">
            <a:off x="3222389" y="1225461"/>
            <a:ext cx="5112646" cy="395636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2009-11-18T04:44:12Z</outs:dateTime>
      <outs:isPinned>true</outs:isPinned>
    </outs:relatedDate>
    <outs:relatedDate>
      <outs:type>2</outs:type>
      <outs:displayName>Created</outs:displayName>
      <outs:dateTime>2009-11-18T03:52:34Z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Mayra Bueno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Mayra Bueno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193FAD50-ED4D-45C7-94B4-54F722C96216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173</Words>
  <Application>Microsoft Office PowerPoint</Application>
  <PresentationFormat>Presentación en pantalla (4:3)</PresentationFormat>
  <Paragraphs>21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Flow</vt:lpstr>
      <vt:lpstr>HIGIENE SIN PELIGRO</vt:lpstr>
      <vt:lpstr>BAÑARSE PERO SEGURO</vt:lpstr>
      <vt:lpstr>Diapositiva 3</vt:lpstr>
      <vt:lpstr>Medidas preventivas en el aula.</vt:lpstr>
      <vt:lpstr>Los alumnos: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SIN PELIGRO</dc:title>
  <dc:creator>Mayra Bueno</dc:creator>
  <cp:lastModifiedBy>Mayra</cp:lastModifiedBy>
  <cp:revision>9</cp:revision>
  <dcterms:created xsi:type="dcterms:W3CDTF">2009-11-18T03:52:34Z</dcterms:created>
  <dcterms:modified xsi:type="dcterms:W3CDTF">2010-11-16T04:38:43Z</dcterms:modified>
</cp:coreProperties>
</file>