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08"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A6C5DD5-96CE-4AC9-8A9E-BF8F7153E8DB}" type="datetimeFigureOut">
              <a:rPr lang="es-MX" smtClean="0"/>
              <a:t>12/02/2013</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A9B3427-1A03-4227-8E4C-651BE2EA5931}" type="slidenum">
              <a:rPr lang="es-MX" smtClean="0"/>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A6C5DD5-96CE-4AC9-8A9E-BF8F7153E8DB}" type="datetimeFigureOut">
              <a:rPr lang="es-MX" smtClean="0"/>
              <a:t>12/02/2013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A9B3427-1A03-4227-8E4C-651BE2EA5931}"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A6C5DD5-96CE-4AC9-8A9E-BF8F7153E8DB}" type="datetimeFigureOut">
              <a:rPr lang="es-MX" smtClean="0"/>
              <a:t>12/02/2013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A9B3427-1A03-4227-8E4C-651BE2EA5931}"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A6C5DD5-96CE-4AC9-8A9E-BF8F7153E8DB}" type="datetimeFigureOut">
              <a:rPr lang="es-MX" smtClean="0"/>
              <a:t>12/02/2013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A9B3427-1A03-4227-8E4C-651BE2EA5931}"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A6C5DD5-96CE-4AC9-8A9E-BF8F7153E8DB}" type="datetimeFigureOut">
              <a:rPr lang="es-MX" smtClean="0"/>
              <a:t>12/02/2013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A9B3427-1A03-4227-8E4C-651BE2EA5931}"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AA6C5DD5-96CE-4AC9-8A9E-BF8F7153E8DB}" type="datetimeFigureOut">
              <a:rPr lang="es-MX" smtClean="0"/>
              <a:t>12/02/2013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A9B3427-1A03-4227-8E4C-651BE2EA5931}"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A6C5DD5-96CE-4AC9-8A9E-BF8F7153E8DB}" type="datetimeFigureOut">
              <a:rPr lang="es-MX" smtClean="0"/>
              <a:t>12/02/2013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A9B3427-1A03-4227-8E4C-651BE2EA5931}"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AA6C5DD5-96CE-4AC9-8A9E-BF8F7153E8DB}" type="datetimeFigureOut">
              <a:rPr lang="es-MX" smtClean="0"/>
              <a:t>12/02/2013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A9B3427-1A03-4227-8E4C-651BE2EA5931}"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6C5DD5-96CE-4AC9-8A9E-BF8F7153E8DB}" type="datetimeFigureOut">
              <a:rPr lang="es-MX" smtClean="0"/>
              <a:t>12/02/2013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A9B3427-1A03-4227-8E4C-651BE2EA5931}"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A6C5DD5-96CE-4AC9-8A9E-BF8F7153E8DB}" type="datetimeFigureOut">
              <a:rPr lang="es-MX" smtClean="0"/>
              <a:t>12/02/2013</a:t>
            </a:fld>
            <a:endParaRPr lang="es-MX"/>
          </a:p>
        </p:txBody>
      </p:sp>
      <p:sp>
        <p:nvSpPr>
          <p:cNvPr id="7" name="Slide Number Placeholder 6"/>
          <p:cNvSpPr>
            <a:spLocks noGrp="1"/>
          </p:cNvSpPr>
          <p:nvPr>
            <p:ph type="sldNum" sz="quarter" idx="12"/>
          </p:nvPr>
        </p:nvSpPr>
        <p:spPr/>
        <p:txBody>
          <a:bodyPr/>
          <a:lstStyle/>
          <a:p>
            <a:fld id="{5A9B3427-1A03-4227-8E4C-651BE2EA5931}" type="slidenum">
              <a:rPr lang="es-MX" smtClean="0"/>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A6C5DD5-96CE-4AC9-8A9E-BF8F7153E8DB}" type="datetimeFigureOut">
              <a:rPr lang="es-MX" smtClean="0"/>
              <a:t>12/02/2013</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5A9B3427-1A03-4227-8E4C-651BE2EA5931}"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A6C5DD5-96CE-4AC9-8A9E-BF8F7153E8DB}" type="datetimeFigureOut">
              <a:rPr lang="es-MX" smtClean="0"/>
              <a:t>12/02/2013</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A9B3427-1A03-4227-8E4C-651BE2EA5931}"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s.wikipedia.org/wiki/QuickTim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s.wikipedia.org/wiki/Video_CD" TargetMode="External"/><Relationship Id="rId2" Type="http://schemas.openxmlformats.org/officeDocument/2006/relationships/hyperlink" Target="http://es.wikipedia.org/wiki/MPEG" TargetMode="External"/><Relationship Id="rId1" Type="http://schemas.openxmlformats.org/officeDocument/2006/relationships/slideLayout" Target="../slideLayouts/slideLayout2.xml"/><Relationship Id="rId5" Type="http://schemas.openxmlformats.org/officeDocument/2006/relationships/hyperlink" Target="http://es.wikipedia.org/wiki/MP3" TargetMode="External"/><Relationship Id="rId4" Type="http://schemas.openxmlformats.org/officeDocument/2006/relationships/hyperlink" Target="http://es.wikipedia.org/wiki/VH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s.wikipedia.org/wiki/RealNetwork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s.wikipedia.org/wiki/ASF" TargetMode="External"/><Relationship Id="rId2" Type="http://schemas.openxmlformats.org/officeDocument/2006/relationships/hyperlink" Target="http://es.wikipedia.org/wiki/AV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s.wikipedia.org/wiki/AVI" TargetMode="External"/><Relationship Id="rId2" Type="http://schemas.openxmlformats.org/officeDocument/2006/relationships/hyperlink" Target="http://es.wikipedia.org/wiki/Matroska#cite_note-1" TargetMode="External"/><Relationship Id="rId1" Type="http://schemas.openxmlformats.org/officeDocument/2006/relationships/slideLayout" Target="../slideLayouts/slideLayout2.xml"/><Relationship Id="rId5" Type="http://schemas.openxmlformats.org/officeDocument/2006/relationships/hyperlink" Target="http://es.wikipedia.org/wiki/Advanced_Streaming_Format" TargetMode="External"/><Relationship Id="rId4" Type="http://schemas.openxmlformats.org/officeDocument/2006/relationships/hyperlink" Target="http://es.wikipedia.org/wiki/MP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Extensiones de video</a:t>
            </a:r>
            <a:endParaRPr lang="es-MX" dirty="0"/>
          </a:p>
        </p:txBody>
      </p:sp>
      <p:sp>
        <p:nvSpPr>
          <p:cNvPr id="3" name="2 Subtítulo"/>
          <p:cNvSpPr>
            <a:spLocks noGrp="1"/>
          </p:cNvSpPr>
          <p:nvPr>
            <p:ph type="subTitle" idx="1"/>
          </p:nvPr>
        </p:nvSpPr>
        <p:spPr/>
        <p:txBody>
          <a:bodyPr/>
          <a:lstStyle/>
          <a:p>
            <a:r>
              <a:rPr lang="es-MX" dirty="0" smtClean="0"/>
              <a:t>Karla Adylene Lara Gámez</a:t>
            </a:r>
            <a:endParaRPr lang="es-MX" dirty="0"/>
          </a:p>
        </p:txBody>
      </p:sp>
    </p:spTree>
    <p:extLst>
      <p:ext uri="{BB962C8B-B14F-4D97-AF65-F5344CB8AC3E}">
        <p14:creationId xmlns:p14="http://schemas.microsoft.com/office/powerpoint/2010/main" val="248968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MOV</a:t>
            </a:r>
            <a:endParaRPr lang="es-MX" dirty="0"/>
          </a:p>
        </p:txBody>
      </p:sp>
      <p:sp>
        <p:nvSpPr>
          <p:cNvPr id="3" name="2 Marcador de contenido"/>
          <p:cNvSpPr>
            <a:spLocks noGrp="1"/>
          </p:cNvSpPr>
          <p:nvPr>
            <p:ph idx="1"/>
          </p:nvPr>
        </p:nvSpPr>
        <p:spPr/>
        <p:txBody>
          <a:bodyPr/>
          <a:lstStyle/>
          <a:p>
            <a:r>
              <a:rPr lang="es-MX" dirty="0"/>
              <a:t>El formato </a:t>
            </a:r>
            <a:r>
              <a:rPr lang="es-MX" dirty="0">
                <a:hlinkClick r:id="rId2" tooltip="QuickTime"/>
              </a:rPr>
              <a:t>QuickTime</a:t>
            </a:r>
            <a:r>
              <a:rPr lang="es-MX" dirty="0"/>
              <a:t> </a:t>
            </a:r>
            <a:r>
              <a:rPr lang="es-MX" dirty="0" err="1"/>
              <a:t>Movie</a:t>
            </a:r>
            <a:r>
              <a:rPr lang="es-MX" dirty="0"/>
              <a:t> (MOV), creado por Apple, es multiplataforma y en sus versiones más recientes permite interactuar con películas en 3D y realidad virtual</a:t>
            </a:r>
            <a:endParaRPr lang="es-MX" dirty="0"/>
          </a:p>
        </p:txBody>
      </p:sp>
    </p:spTree>
    <p:extLst>
      <p:ext uri="{BB962C8B-B14F-4D97-AF65-F5344CB8AC3E}">
        <p14:creationId xmlns:p14="http://schemas.microsoft.com/office/powerpoint/2010/main" val="1719137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MP4</a:t>
            </a:r>
            <a:endParaRPr lang="es-MX" dirty="0"/>
          </a:p>
        </p:txBody>
      </p:sp>
      <p:sp>
        <p:nvSpPr>
          <p:cNvPr id="3" name="2 Marcador de contenido"/>
          <p:cNvSpPr>
            <a:spLocks noGrp="1"/>
          </p:cNvSpPr>
          <p:nvPr>
            <p:ph idx="1"/>
          </p:nvPr>
        </p:nvSpPr>
        <p:spPr/>
        <p:txBody>
          <a:bodyPr>
            <a:normAutofit lnSpcReduction="10000"/>
          </a:bodyPr>
          <a:lstStyle/>
          <a:p>
            <a:r>
              <a:rPr lang="es-MX" dirty="0"/>
              <a:t> </a:t>
            </a:r>
            <a:r>
              <a:rPr lang="es-MX" dirty="0" smtClean="0"/>
              <a:t>Es </a:t>
            </a:r>
            <a:r>
              <a:rPr lang="es-MX" dirty="0"/>
              <a:t>un formato de codificación de audio asociado a la extensión mp4.</a:t>
            </a:r>
            <a:r>
              <a:rPr lang="es-MX" i="1" dirty="0"/>
              <a:t>MPEG4</a:t>
            </a:r>
            <a:r>
              <a:rPr lang="es-MX" dirty="0"/>
              <a:t> es un códec estándar internacional de vídeo creado especialmente para la web. </a:t>
            </a:r>
            <a:r>
              <a:rPr lang="es-MX" dirty="0"/>
              <a:t/>
            </a:r>
            <a:br>
              <a:rPr lang="es-MX" dirty="0"/>
            </a:br>
            <a:r>
              <a:rPr lang="es-MX" dirty="0"/>
              <a:t>Es un algoritmo de compresión que codifica datos audio vídeo optimizando su calidad de almacenamiento, codificación y distribución en redes. </a:t>
            </a:r>
            <a:r>
              <a:rPr lang="es-MX" dirty="0"/>
              <a:t/>
            </a:r>
            <a:br>
              <a:rPr lang="es-MX" dirty="0"/>
            </a:br>
            <a:endParaRPr lang="es-MX" dirty="0"/>
          </a:p>
        </p:txBody>
      </p:sp>
    </p:spTree>
    <p:extLst>
      <p:ext uri="{BB962C8B-B14F-4D97-AF65-F5344CB8AC3E}">
        <p14:creationId xmlns:p14="http://schemas.microsoft.com/office/powerpoint/2010/main" val="3607958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MPG</a:t>
            </a:r>
            <a:endParaRPr lang="es-MX" dirty="0"/>
          </a:p>
        </p:txBody>
      </p:sp>
      <p:sp>
        <p:nvSpPr>
          <p:cNvPr id="3" name="2 Marcador de contenido"/>
          <p:cNvSpPr>
            <a:spLocks noGrp="1"/>
          </p:cNvSpPr>
          <p:nvPr>
            <p:ph idx="1"/>
          </p:nvPr>
        </p:nvSpPr>
        <p:spPr/>
        <p:txBody>
          <a:bodyPr>
            <a:normAutofit fontScale="92500"/>
          </a:bodyPr>
          <a:lstStyle/>
          <a:p>
            <a:r>
              <a:rPr lang="es-MX" b="1" dirty="0"/>
              <a:t>MPEG-1</a:t>
            </a:r>
            <a:r>
              <a:rPr lang="es-MX" dirty="0"/>
              <a:t> es el nombre de un grupo de estándares de codificación de audio y vídeo normalizados por el grupo </a:t>
            </a:r>
            <a:r>
              <a:rPr lang="es-MX" dirty="0">
                <a:hlinkClick r:id="rId2" tooltip="MPEG"/>
              </a:rPr>
              <a:t>MPEG</a:t>
            </a:r>
            <a:r>
              <a:rPr lang="es-MX" dirty="0"/>
              <a:t> (</a:t>
            </a:r>
            <a:r>
              <a:rPr lang="es-MX" dirty="0" err="1"/>
              <a:t>Moving</a:t>
            </a:r>
            <a:r>
              <a:rPr lang="es-MX" dirty="0"/>
              <a:t> </a:t>
            </a:r>
            <a:r>
              <a:rPr lang="es-MX" dirty="0" err="1"/>
              <a:t>Pictures</a:t>
            </a:r>
            <a:r>
              <a:rPr lang="es-MX" dirty="0"/>
              <a:t> </a:t>
            </a:r>
            <a:r>
              <a:rPr lang="es-MX" dirty="0" err="1"/>
              <a:t>Experts</a:t>
            </a:r>
            <a:r>
              <a:rPr lang="es-MX" dirty="0"/>
              <a:t> </a:t>
            </a:r>
            <a:r>
              <a:rPr lang="es-MX" dirty="0" err="1"/>
              <a:t>Group</a:t>
            </a:r>
            <a:r>
              <a:rPr lang="es-MX" dirty="0"/>
              <a:t>). </a:t>
            </a:r>
            <a:r>
              <a:rPr lang="es-MX" i="1" dirty="0"/>
              <a:t>MPEG-1 vídeo</a:t>
            </a:r>
            <a:r>
              <a:rPr lang="es-MX" dirty="0"/>
              <a:t> se utiliza en el formato </a:t>
            </a:r>
            <a:r>
              <a:rPr lang="es-MX" dirty="0">
                <a:hlinkClick r:id="rId3" tooltip="Video CD"/>
              </a:rPr>
              <a:t>Video CD</a:t>
            </a:r>
            <a:r>
              <a:rPr lang="es-MX" dirty="0"/>
              <a:t>. La calidad de salida con la tasa de compresión usual usada en VCD es similar a la de un </a:t>
            </a:r>
            <a:r>
              <a:rPr lang="es-MX" dirty="0" err="1"/>
              <a:t>cassette</a:t>
            </a:r>
            <a:r>
              <a:rPr lang="es-MX" dirty="0"/>
              <a:t> vídeo </a:t>
            </a:r>
            <a:r>
              <a:rPr lang="es-MX" dirty="0">
                <a:hlinkClick r:id="rId4" tooltip="VHS"/>
              </a:rPr>
              <a:t>VHS</a:t>
            </a:r>
            <a:r>
              <a:rPr lang="es-MX" dirty="0"/>
              <a:t> doméstico. Para el audio, el grupo MPEG definió el </a:t>
            </a:r>
            <a:r>
              <a:rPr lang="es-MX" i="1" dirty="0"/>
              <a:t>MPEG-1 audio </a:t>
            </a:r>
            <a:r>
              <a:rPr lang="es-MX" i="1" dirty="0" err="1"/>
              <a:t>layer</a:t>
            </a:r>
            <a:r>
              <a:rPr lang="es-MX" i="1" dirty="0"/>
              <a:t> 3</a:t>
            </a:r>
            <a:r>
              <a:rPr lang="es-MX" dirty="0"/>
              <a:t> más conocido como </a:t>
            </a:r>
            <a:r>
              <a:rPr lang="es-MX" u="sng" dirty="0">
                <a:hlinkClick r:id="rId5" tooltip="MP3"/>
              </a:rPr>
              <a:t>MP3</a:t>
            </a:r>
            <a:r>
              <a:rPr lang="es-MX" dirty="0"/>
              <a:t>.</a:t>
            </a:r>
            <a:endParaRPr lang="es-MX" dirty="0"/>
          </a:p>
        </p:txBody>
      </p:sp>
    </p:spTree>
    <p:extLst>
      <p:ext uri="{BB962C8B-B14F-4D97-AF65-F5344CB8AC3E}">
        <p14:creationId xmlns:p14="http://schemas.microsoft.com/office/powerpoint/2010/main" val="1245445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OGM</a:t>
            </a:r>
            <a:endParaRPr lang="es-MX" dirty="0"/>
          </a:p>
        </p:txBody>
      </p:sp>
      <p:sp>
        <p:nvSpPr>
          <p:cNvPr id="3" name="2 Marcador de contenido"/>
          <p:cNvSpPr>
            <a:spLocks noGrp="1"/>
          </p:cNvSpPr>
          <p:nvPr>
            <p:ph idx="1"/>
          </p:nvPr>
        </p:nvSpPr>
        <p:spPr/>
        <p:txBody>
          <a:bodyPr>
            <a:normAutofit fontScale="77500" lnSpcReduction="20000"/>
          </a:bodyPr>
          <a:lstStyle/>
          <a:p>
            <a:r>
              <a:rPr lang="es-MX" dirty="0"/>
              <a:t>En realidad se trata de un compresor de video/audio que logra una mayor tasa de compresión, lo que reduce el tamaño de los archivos</a:t>
            </a:r>
            <a:r>
              <a:rPr lang="es-MX" dirty="0" smtClean="0"/>
              <a:t>.</a:t>
            </a:r>
          </a:p>
          <a:p>
            <a:pPr marL="68580" indent="0">
              <a:buNone/>
            </a:pPr>
            <a:r>
              <a:rPr lang="es-MX" dirty="0"/>
              <a:t>Este formato es ideal para almacenar videos en discos duros u otros medios con poca capacidad. Y es un tipo de archivo que se ha vuelto muy popular dentro de las redes de descarga de archivos. Para reproducir los archivos de extensión “</a:t>
            </a:r>
            <a:r>
              <a:rPr lang="es-MX" dirty="0" err="1"/>
              <a:t>ogm</a:t>
            </a:r>
            <a:r>
              <a:rPr lang="es-MX" dirty="0"/>
              <a:t>” es necesario instalar en el computador una serie de filtros que lo reproduzcan. Debajo en el enlace te incluyo un acceso directo hasta un programa que instala en Windows el filtro para reproducir archivos </a:t>
            </a:r>
            <a:r>
              <a:rPr lang="es-MX" dirty="0" err="1"/>
              <a:t>ogm</a:t>
            </a:r>
            <a:r>
              <a:rPr lang="es-MX" dirty="0"/>
              <a:t>.</a:t>
            </a:r>
            <a:endParaRPr lang="es-MX" dirty="0"/>
          </a:p>
        </p:txBody>
      </p:sp>
    </p:spTree>
    <p:extLst>
      <p:ext uri="{BB962C8B-B14F-4D97-AF65-F5344CB8AC3E}">
        <p14:creationId xmlns:p14="http://schemas.microsoft.com/office/powerpoint/2010/main" val="56686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RM</a:t>
            </a:r>
            <a:endParaRPr lang="es-MX" dirty="0"/>
          </a:p>
        </p:txBody>
      </p:sp>
      <p:sp>
        <p:nvSpPr>
          <p:cNvPr id="3" name="2 Marcador de contenido"/>
          <p:cNvSpPr>
            <a:spLocks noGrp="1"/>
          </p:cNvSpPr>
          <p:nvPr>
            <p:ph idx="1"/>
          </p:nvPr>
        </p:nvSpPr>
        <p:spPr/>
        <p:txBody>
          <a:bodyPr>
            <a:normAutofit/>
          </a:bodyPr>
          <a:lstStyle/>
          <a:p>
            <a:pPr marL="68580" indent="0">
              <a:buNone/>
            </a:pPr>
            <a:r>
              <a:rPr lang="es-MX" b="1" dirty="0" smtClean="0"/>
              <a:t>RealAudio </a:t>
            </a:r>
            <a:r>
              <a:rPr lang="es-MX" b="1" dirty="0"/>
              <a:t>(RM)</a:t>
            </a:r>
            <a:r>
              <a:rPr lang="es-MX" dirty="0"/>
              <a:t> es un formato de audio creado por </a:t>
            </a:r>
            <a:r>
              <a:rPr lang="es-MX" dirty="0" err="1">
                <a:hlinkClick r:id="rId2" tooltip="RealNetworks"/>
              </a:rPr>
              <a:t>RealNetworks</a:t>
            </a:r>
            <a:r>
              <a:rPr lang="es-MX" dirty="0"/>
              <a:t>, Inc.</a:t>
            </a:r>
          </a:p>
          <a:p>
            <a:pPr marL="68580" indent="0">
              <a:buNone/>
            </a:pPr>
            <a:r>
              <a:rPr lang="es-MX" dirty="0"/>
              <a:t>Es predominantemente utilizado en transmisiones por internet en tiempo real. Esto quiere decir que una estación de radio puede transmitir su señal en vivo, directamente al usuario final, sin necesidad de descargar primero el archivo completo de audio. </a:t>
            </a:r>
            <a:endParaRPr lang="es-MX" dirty="0"/>
          </a:p>
        </p:txBody>
      </p:sp>
    </p:spTree>
    <p:extLst>
      <p:ext uri="{BB962C8B-B14F-4D97-AF65-F5344CB8AC3E}">
        <p14:creationId xmlns:p14="http://schemas.microsoft.com/office/powerpoint/2010/main" val="796086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VOB</a:t>
            </a:r>
            <a:endParaRPr lang="es-MX" dirty="0"/>
          </a:p>
        </p:txBody>
      </p:sp>
      <p:sp>
        <p:nvSpPr>
          <p:cNvPr id="3" name="2 Marcador de contenido"/>
          <p:cNvSpPr>
            <a:spLocks noGrp="1"/>
          </p:cNvSpPr>
          <p:nvPr>
            <p:ph idx="1"/>
          </p:nvPr>
        </p:nvSpPr>
        <p:spPr>
          <a:xfrm>
            <a:off x="1043492" y="2323652"/>
            <a:ext cx="6777317" cy="3697636"/>
          </a:xfrm>
        </p:spPr>
        <p:txBody>
          <a:bodyPr>
            <a:normAutofit fontScale="92500" lnSpcReduction="10000"/>
          </a:bodyPr>
          <a:lstStyle/>
          <a:p>
            <a:pPr marL="68580" indent="0">
              <a:buNone/>
            </a:pPr>
            <a:r>
              <a:rPr lang="es-MX" b="1" dirty="0"/>
              <a:t>VOB</a:t>
            </a:r>
            <a:r>
              <a:rPr lang="es-MX" dirty="0"/>
              <a:t> (DVD-Video </a:t>
            </a:r>
            <a:r>
              <a:rPr lang="es-MX" dirty="0" err="1"/>
              <a:t>Object</a:t>
            </a:r>
            <a:r>
              <a:rPr lang="es-MX" dirty="0"/>
              <a:t> o </a:t>
            </a:r>
            <a:r>
              <a:rPr lang="es-MX" dirty="0" err="1"/>
              <a:t>Versioned</a:t>
            </a:r>
            <a:r>
              <a:rPr lang="es-MX" dirty="0"/>
              <a:t> </a:t>
            </a:r>
            <a:r>
              <a:rPr lang="es-MX" dirty="0" err="1"/>
              <a:t>Object</a:t>
            </a:r>
            <a:r>
              <a:rPr lang="es-MX" dirty="0"/>
              <a:t> Base) es un tipo de fichero contenido en los DVD-Video. Incluye el video, audio, subtítulos y menús en forma de </a:t>
            </a:r>
            <a:r>
              <a:rPr lang="es-MX" i="1" dirty="0" err="1"/>
              <a:t>stream</a:t>
            </a:r>
            <a:r>
              <a:rPr lang="es-MX" dirty="0"/>
              <a:t>.</a:t>
            </a:r>
          </a:p>
          <a:p>
            <a:pPr marL="68580" indent="0">
              <a:buNone/>
            </a:pPr>
            <a:r>
              <a:rPr lang="es-MX" dirty="0"/>
              <a:t>Los ficheros VOB están codificados normalmente siguiendo el estándar MPEG-2. Si cambiamos la extensión de .</a:t>
            </a:r>
            <a:r>
              <a:rPr lang="es-MX" dirty="0" err="1"/>
              <a:t>vob</a:t>
            </a:r>
            <a:r>
              <a:rPr lang="es-MX" dirty="0"/>
              <a:t> a .</a:t>
            </a:r>
            <a:r>
              <a:rPr lang="es-MX" dirty="0" err="1"/>
              <a:t>mpg</a:t>
            </a:r>
            <a:r>
              <a:rPr lang="es-MX" dirty="0"/>
              <a:t> o .</a:t>
            </a:r>
            <a:r>
              <a:rPr lang="es-MX" dirty="0" err="1"/>
              <a:t>mpeg</a:t>
            </a:r>
            <a:r>
              <a:rPr lang="es-MX" dirty="0"/>
              <a:t>, el fichero es legible y continúa teniendo toda la información, aunque algunos visualizadores no soportan las pistas de subtítulos.</a:t>
            </a:r>
          </a:p>
          <a:p>
            <a:endParaRPr lang="es-MX" dirty="0"/>
          </a:p>
        </p:txBody>
      </p:sp>
    </p:spTree>
    <p:extLst>
      <p:ext uri="{BB962C8B-B14F-4D97-AF65-F5344CB8AC3E}">
        <p14:creationId xmlns:p14="http://schemas.microsoft.com/office/powerpoint/2010/main" val="328639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WMV</a:t>
            </a:r>
            <a:endParaRPr lang="es-MX" dirty="0"/>
          </a:p>
        </p:txBody>
      </p:sp>
      <p:sp>
        <p:nvSpPr>
          <p:cNvPr id="3" name="2 Marcador de contenido"/>
          <p:cNvSpPr>
            <a:spLocks noGrp="1"/>
          </p:cNvSpPr>
          <p:nvPr>
            <p:ph idx="1"/>
          </p:nvPr>
        </p:nvSpPr>
        <p:spPr/>
        <p:txBody>
          <a:bodyPr>
            <a:normAutofit fontScale="85000" lnSpcReduction="10000"/>
          </a:bodyPr>
          <a:lstStyle/>
          <a:p>
            <a:pPr marL="68580" indent="0">
              <a:buNone/>
            </a:pPr>
            <a:r>
              <a:rPr lang="es-MX" b="1" dirty="0"/>
              <a:t>Windows Media Video</a:t>
            </a:r>
            <a:r>
              <a:rPr lang="es-MX" dirty="0"/>
              <a:t> (</a:t>
            </a:r>
            <a:r>
              <a:rPr lang="es-MX" b="1" dirty="0"/>
              <a:t>WMV</a:t>
            </a:r>
            <a:r>
              <a:rPr lang="es-MX" dirty="0"/>
              <a:t>) es un nombre genérico que se da al conjunto </a:t>
            </a:r>
            <a:r>
              <a:rPr lang="es-MX" dirty="0" smtClean="0"/>
              <a:t>de algoritmos</a:t>
            </a:r>
            <a:r>
              <a:rPr lang="es-MX" dirty="0"/>
              <a:t> </a:t>
            </a:r>
            <a:r>
              <a:rPr lang="es-MX" dirty="0" smtClean="0"/>
              <a:t>de </a:t>
            </a:r>
            <a:r>
              <a:rPr lang="es-MX" dirty="0"/>
              <a:t>compresión ubicados en el set propietario de tecnologías de vídeo desarrolladas por Microsoft, que forma parte del </a:t>
            </a:r>
            <a:r>
              <a:rPr lang="es-MX" dirty="0" err="1" smtClean="0"/>
              <a:t>framework</a:t>
            </a:r>
            <a:r>
              <a:rPr lang="es-MX" dirty="0"/>
              <a:t> </a:t>
            </a:r>
            <a:r>
              <a:rPr lang="es-MX" u="sng" dirty="0" smtClean="0"/>
              <a:t>Windows Media</a:t>
            </a:r>
            <a:endParaRPr lang="es-MX" dirty="0" smtClean="0"/>
          </a:p>
          <a:p>
            <a:pPr marL="68580" indent="0">
              <a:buNone/>
            </a:pPr>
            <a:r>
              <a:rPr lang="es-MX" dirty="0"/>
              <a:t>El vídeo WMV se empaqueta normalmente en algún contenedor </a:t>
            </a:r>
            <a:r>
              <a:rPr lang="es-MX" dirty="0" smtClean="0"/>
              <a:t>multimedia </a:t>
            </a:r>
            <a:r>
              <a:rPr lang="es-MX" dirty="0"/>
              <a:t>como pueden ser </a:t>
            </a:r>
            <a:r>
              <a:rPr lang="es-MX" dirty="0">
                <a:hlinkClick r:id="rId2" tooltip="AVI"/>
              </a:rPr>
              <a:t>AVI</a:t>
            </a:r>
            <a:r>
              <a:rPr lang="es-MX" dirty="0"/>
              <a:t> o </a:t>
            </a:r>
            <a:r>
              <a:rPr lang="es-MX" dirty="0">
                <a:hlinkClick r:id="rId3" tooltip="ASF"/>
              </a:rPr>
              <a:t>ASF</a:t>
            </a:r>
            <a:r>
              <a:rPr lang="es-MX" dirty="0"/>
              <a:t>. Los ficheros resultantes reciben la extensión </a:t>
            </a:r>
            <a:r>
              <a:rPr lang="es-MX" i="1" dirty="0"/>
              <a:t>.</a:t>
            </a:r>
            <a:r>
              <a:rPr lang="es-MX" i="1" dirty="0" err="1"/>
              <a:t>avi</a:t>
            </a:r>
            <a:r>
              <a:rPr lang="es-MX" dirty="0"/>
              <a:t> si el contenedor es de este tipo, </a:t>
            </a:r>
            <a:r>
              <a:rPr lang="es-MX" i="1" dirty="0"/>
              <a:t>.</a:t>
            </a:r>
            <a:r>
              <a:rPr lang="es-MX" i="1" dirty="0" err="1"/>
              <a:t>wmv</a:t>
            </a:r>
            <a:r>
              <a:rPr lang="es-MX" dirty="0"/>
              <a:t> si es un fichero de sólo video (</a:t>
            </a:r>
            <a:r>
              <a:rPr lang="es-MX" i="1" dirty="0"/>
              <a:t>.</a:t>
            </a:r>
            <a:r>
              <a:rPr lang="es-MX" i="1" dirty="0" err="1"/>
              <a:t>wma</a:t>
            </a:r>
            <a:r>
              <a:rPr lang="es-MX" dirty="0"/>
              <a:t> sería el equivalente para sonido) </a:t>
            </a:r>
            <a:r>
              <a:rPr lang="es-MX" dirty="0" err="1"/>
              <a:t>o</a:t>
            </a:r>
            <a:r>
              <a:rPr lang="es-MX" i="1" dirty="0" err="1"/>
              <a:t>.asf</a:t>
            </a:r>
            <a:r>
              <a:rPr lang="es-MX" dirty="0"/>
              <a:t> si se trata de un contenedor ASF, con contenido de audio y vídeo.</a:t>
            </a:r>
            <a:endParaRPr lang="es-MX" dirty="0"/>
          </a:p>
        </p:txBody>
      </p:sp>
    </p:spTree>
    <p:extLst>
      <p:ext uri="{BB962C8B-B14F-4D97-AF65-F5344CB8AC3E}">
        <p14:creationId xmlns:p14="http://schemas.microsoft.com/office/powerpoint/2010/main" val="2776363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3gp</a:t>
            </a:r>
            <a:endParaRPr lang="es-MX" dirty="0"/>
          </a:p>
        </p:txBody>
      </p:sp>
      <p:sp>
        <p:nvSpPr>
          <p:cNvPr id="3" name="2 Marcador de contenido"/>
          <p:cNvSpPr>
            <a:spLocks noGrp="1"/>
          </p:cNvSpPr>
          <p:nvPr>
            <p:ph idx="1"/>
          </p:nvPr>
        </p:nvSpPr>
        <p:spPr/>
        <p:txBody>
          <a:bodyPr>
            <a:normAutofit fontScale="92500" lnSpcReduction="10000"/>
          </a:bodyPr>
          <a:lstStyle/>
          <a:p>
            <a:pPr marL="0" indent="0">
              <a:buNone/>
            </a:pPr>
            <a:r>
              <a:rPr lang="es-MX" dirty="0" smtClean="0"/>
              <a:t>Es </a:t>
            </a:r>
            <a:r>
              <a:rPr lang="es-MX" dirty="0"/>
              <a:t>un formato contenedor usado por </a:t>
            </a:r>
            <a:r>
              <a:rPr lang="es-MX" dirty="0" smtClean="0"/>
              <a:t>teléfono </a:t>
            </a:r>
            <a:r>
              <a:rPr lang="es-MX" dirty="0"/>
              <a:t>móviles para almacenar información de medios múltiples (audio y video). </a:t>
            </a:r>
            <a:r>
              <a:rPr lang="es-MX" dirty="0" smtClean="0"/>
              <a:t>Este formato de archivo, creado por 3GPP (3rd </a:t>
            </a:r>
            <a:r>
              <a:rPr lang="es-MX" dirty="0" err="1" smtClean="0"/>
              <a:t>Generation</a:t>
            </a:r>
            <a:r>
              <a:rPr lang="es-MX" dirty="0" smtClean="0"/>
              <a:t> </a:t>
            </a:r>
            <a:r>
              <a:rPr lang="es-MX" dirty="0" err="1" smtClean="0"/>
              <a:t>Partnership</a:t>
            </a:r>
            <a:r>
              <a:rPr lang="es-MX" dirty="0" smtClean="0"/>
              <a:t> Project), es una versión simplificada del "ISO 14496-1 Media </a:t>
            </a:r>
            <a:r>
              <a:rPr lang="es-MX" dirty="0" err="1" smtClean="0"/>
              <a:t>Format</a:t>
            </a:r>
            <a:r>
              <a:rPr lang="es-MX" dirty="0" smtClean="0"/>
              <a:t>", que es similar al formato de </a:t>
            </a:r>
            <a:r>
              <a:rPr lang="es-MX" dirty="0" err="1" smtClean="0"/>
              <a:t>Quicktime</a:t>
            </a:r>
            <a:r>
              <a:rPr lang="es-MX" dirty="0" smtClean="0"/>
              <a:t>. 3GP guarda video como MPEG-4 o H.263. El audio es almacenado en los formatos AMR-NB o AAC-LC.</a:t>
            </a:r>
          </a:p>
          <a:p>
            <a:r>
              <a:rPr lang="es-MX" dirty="0" smtClean="0"/>
              <a:t/>
            </a:r>
            <a:br>
              <a:rPr lang="es-MX" dirty="0" smtClean="0"/>
            </a:br>
            <a:endParaRPr lang="es-MX" dirty="0"/>
          </a:p>
        </p:txBody>
      </p:sp>
    </p:spTree>
    <p:extLst>
      <p:ext uri="{BB962C8B-B14F-4D97-AF65-F5344CB8AC3E}">
        <p14:creationId xmlns:p14="http://schemas.microsoft.com/office/powerpoint/2010/main" val="180873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normAutofit/>
          </a:bodyPr>
          <a:lstStyle/>
          <a:p>
            <a:r>
              <a:rPr lang="es-MX" dirty="0"/>
              <a:t>Este formato se puede reproducir desde los siguientes reproductores:</a:t>
            </a:r>
          </a:p>
          <a:p>
            <a:r>
              <a:rPr lang="es-MX" dirty="0"/>
              <a:t>VLC media </a:t>
            </a:r>
            <a:r>
              <a:rPr lang="es-MX" dirty="0" err="1"/>
              <a:t>player</a:t>
            </a:r>
            <a:endParaRPr lang="es-MX" dirty="0"/>
          </a:p>
          <a:p>
            <a:r>
              <a:rPr lang="es-MX" dirty="0" err="1"/>
              <a:t>Totem</a:t>
            </a:r>
            <a:endParaRPr lang="es-MX" dirty="0"/>
          </a:p>
          <a:p>
            <a:r>
              <a:rPr lang="es-MX" dirty="0"/>
              <a:t>Media Player </a:t>
            </a:r>
            <a:r>
              <a:rPr lang="es-MX" dirty="0" err="1"/>
              <a:t>Classic</a:t>
            </a:r>
            <a:endParaRPr lang="es-MX" dirty="0"/>
          </a:p>
          <a:p>
            <a:r>
              <a:rPr lang="es-MX" dirty="0" err="1"/>
              <a:t>The</a:t>
            </a:r>
            <a:r>
              <a:rPr lang="es-MX" dirty="0"/>
              <a:t> </a:t>
            </a:r>
            <a:r>
              <a:rPr lang="es-MX" dirty="0" err="1"/>
              <a:t>KMPlayer</a:t>
            </a:r>
            <a:endParaRPr lang="es-MX" dirty="0"/>
          </a:p>
          <a:p>
            <a:r>
              <a:rPr lang="es-MX" dirty="0"/>
              <a:t>QuickTime</a:t>
            </a:r>
          </a:p>
          <a:p>
            <a:r>
              <a:rPr lang="es-MX" dirty="0"/>
              <a:t>RealPlayer</a:t>
            </a:r>
          </a:p>
          <a:p>
            <a:r>
              <a:rPr lang="es-MX" dirty="0" err="1"/>
              <a:t>JetAudio</a:t>
            </a:r>
            <a:endParaRPr lang="es-MX" dirty="0"/>
          </a:p>
          <a:p>
            <a:r>
              <a:rPr lang="es-MX" dirty="0"/>
              <a:t>GOM Player</a:t>
            </a:r>
          </a:p>
          <a:p>
            <a:r>
              <a:rPr lang="es-MX" dirty="0"/>
              <a:t>Windows Media Player (A partir de la versión 12, incluida en Windows 7)</a:t>
            </a:r>
          </a:p>
          <a:p>
            <a:endParaRPr lang="es-MX" dirty="0"/>
          </a:p>
        </p:txBody>
      </p:sp>
    </p:spTree>
    <p:extLst>
      <p:ext uri="{BB962C8B-B14F-4D97-AF65-F5344CB8AC3E}">
        <p14:creationId xmlns:p14="http://schemas.microsoft.com/office/powerpoint/2010/main" val="4219171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AVI</a:t>
            </a:r>
            <a:endParaRPr lang="es-MX" dirty="0"/>
          </a:p>
        </p:txBody>
      </p:sp>
      <p:sp>
        <p:nvSpPr>
          <p:cNvPr id="3" name="2 Marcador de contenido"/>
          <p:cNvSpPr>
            <a:spLocks noGrp="1"/>
          </p:cNvSpPr>
          <p:nvPr>
            <p:ph idx="1"/>
          </p:nvPr>
        </p:nvSpPr>
        <p:spPr/>
        <p:txBody>
          <a:bodyPr>
            <a:normAutofit fontScale="62500" lnSpcReduction="20000"/>
          </a:bodyPr>
          <a:lstStyle/>
          <a:p>
            <a:pPr marL="0" indent="0">
              <a:buNone/>
            </a:pPr>
            <a:r>
              <a:rPr lang="es-MX" b="1" dirty="0"/>
              <a:t>AVI</a:t>
            </a:r>
            <a:r>
              <a:rPr lang="es-MX" dirty="0"/>
              <a:t> (siglas en inglés de </a:t>
            </a:r>
            <a:r>
              <a:rPr lang="es-MX" i="1" dirty="0"/>
              <a:t>Audio Video </a:t>
            </a:r>
            <a:r>
              <a:rPr lang="es-MX" i="1" dirty="0" err="1"/>
              <a:t>Interleave</a:t>
            </a:r>
            <a:r>
              <a:rPr lang="es-MX" dirty="0"/>
              <a:t>) es un formato contenedor de audio y video lanzado por Microsoft en 1992.</a:t>
            </a:r>
          </a:p>
          <a:p>
            <a:pPr marL="0" indent="0">
              <a:buNone/>
            </a:pPr>
            <a:r>
              <a:rPr lang="es-MX" dirty="0"/>
              <a:t>El formato </a:t>
            </a:r>
            <a:r>
              <a:rPr lang="es-MX" dirty="0" err="1"/>
              <a:t>avi</a:t>
            </a:r>
            <a:r>
              <a:rPr lang="es-MX" dirty="0"/>
              <a:t> permite almacenar </a:t>
            </a:r>
            <a:r>
              <a:rPr lang="es-MX" i="1" dirty="0"/>
              <a:t>simultáneamente</a:t>
            </a:r>
            <a:r>
              <a:rPr lang="es-MX" dirty="0"/>
              <a:t> un flujo de datos de video y varios flujos de audio. El formato concreto de estos flujos no es objeto del formato AVI y es interpretado por un programa externo denominado códec. Es decir, el audio y el video contenidos en el AVI pueden estar en cualquier formato (AC3/</a:t>
            </a:r>
            <a:r>
              <a:rPr lang="es-MX" dirty="0" err="1"/>
              <a:t>DivX</a:t>
            </a:r>
            <a:r>
              <a:rPr lang="es-MX" dirty="0"/>
              <a:t>, u MP3/</a:t>
            </a:r>
            <a:r>
              <a:rPr lang="es-MX" dirty="0" err="1"/>
              <a:t>Xvid</a:t>
            </a:r>
            <a:r>
              <a:rPr lang="es-MX" dirty="0"/>
              <a:t>, entre otros). Por eso se le considera un formato contenedor.</a:t>
            </a:r>
          </a:p>
          <a:p>
            <a:pPr marL="0" indent="0">
              <a:buNone/>
            </a:pPr>
            <a:endParaRPr lang="es-MX" dirty="0"/>
          </a:p>
          <a:p>
            <a:pPr marL="0" indent="0">
              <a:buNone/>
            </a:pPr>
            <a:r>
              <a:rPr lang="es-MX" dirty="0"/>
              <a:t>Para reproducir un archivo AVI es necesario lo siguiente:</a:t>
            </a:r>
          </a:p>
          <a:p>
            <a:r>
              <a:rPr lang="es-MX" dirty="0"/>
              <a:t>Un reproductor de video capaz de interpretar el formato AVI.</a:t>
            </a:r>
          </a:p>
          <a:p>
            <a:r>
              <a:rPr lang="es-MX" dirty="0"/>
              <a:t>El </a:t>
            </a:r>
            <a:r>
              <a:rPr lang="es-MX" i="1" dirty="0"/>
              <a:t>códec</a:t>
            </a:r>
            <a:r>
              <a:rPr lang="es-MX" dirty="0"/>
              <a:t> de video para interpretar el flujo de video.</a:t>
            </a:r>
          </a:p>
          <a:p>
            <a:r>
              <a:rPr lang="es-MX" dirty="0"/>
              <a:t>El </a:t>
            </a:r>
            <a:r>
              <a:rPr lang="es-MX" i="1" dirty="0"/>
              <a:t>códec</a:t>
            </a:r>
            <a:r>
              <a:rPr lang="es-MX" dirty="0"/>
              <a:t> de audio para interpretar el flujo de audio.</a:t>
            </a:r>
          </a:p>
          <a:p>
            <a:pPr marL="0" indent="0">
              <a:buNone/>
            </a:pPr>
            <a:endParaRPr lang="es-MX" dirty="0"/>
          </a:p>
        </p:txBody>
      </p:sp>
    </p:spTree>
    <p:extLst>
      <p:ext uri="{BB962C8B-B14F-4D97-AF65-F5344CB8AC3E}">
        <p14:creationId xmlns:p14="http://schemas.microsoft.com/office/powerpoint/2010/main" val="272065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DivX</a:t>
            </a:r>
            <a:endParaRPr lang="es-MX" dirty="0"/>
          </a:p>
        </p:txBody>
      </p:sp>
      <p:sp>
        <p:nvSpPr>
          <p:cNvPr id="3" name="2 Marcador de contenido"/>
          <p:cNvSpPr>
            <a:spLocks noGrp="1"/>
          </p:cNvSpPr>
          <p:nvPr>
            <p:ph idx="1"/>
          </p:nvPr>
        </p:nvSpPr>
        <p:spPr/>
        <p:txBody>
          <a:bodyPr>
            <a:normAutofit lnSpcReduction="10000"/>
          </a:bodyPr>
          <a:lstStyle/>
          <a:p>
            <a:r>
              <a:rPr lang="es-MX" b="1" dirty="0" err="1"/>
              <a:t>DivX</a:t>
            </a:r>
            <a:r>
              <a:rPr lang="es-MX" dirty="0"/>
              <a:t> se refiere a un conjunto de productos de software desarrollados por </a:t>
            </a:r>
            <a:r>
              <a:rPr lang="es-MX" dirty="0" err="1"/>
              <a:t>DivX</a:t>
            </a:r>
            <a:r>
              <a:rPr lang="es-MX" dirty="0"/>
              <a:t>, </a:t>
            </a:r>
            <a:r>
              <a:rPr lang="es-MX" dirty="0" smtClean="0"/>
              <a:t>Inc.</a:t>
            </a:r>
            <a:r>
              <a:rPr lang="es-MX" dirty="0"/>
              <a:t> para los sistemas operativos Windows y Mac OS, el más representativo es el </a:t>
            </a:r>
            <a:r>
              <a:rPr lang="es-MX" dirty="0" smtClean="0"/>
              <a:t>códec por </a:t>
            </a:r>
            <a:r>
              <a:rPr lang="es-MX" dirty="0"/>
              <a:t>lo que la mayoría de las personas se refieren a éste cuando hablan de </a:t>
            </a:r>
            <a:r>
              <a:rPr lang="es-MX" dirty="0" err="1"/>
              <a:t>DivX</a:t>
            </a:r>
            <a:r>
              <a:rPr lang="es-MX" dirty="0"/>
              <a:t>. Inicialmente era sólo un códec de vídeo, un formato de vídeo comprimido, basado en los estándares </a:t>
            </a:r>
            <a:r>
              <a:rPr lang="es-MX" dirty="0" smtClean="0"/>
              <a:t>MPEG-4. </a:t>
            </a:r>
            <a:r>
              <a:rPr lang="es-MX" dirty="0"/>
              <a:t>En la actualidad </a:t>
            </a:r>
            <a:r>
              <a:rPr lang="es-MX" dirty="0" err="1"/>
              <a:t>DivX</a:t>
            </a:r>
            <a:endParaRPr lang="es-MX" dirty="0"/>
          </a:p>
        </p:txBody>
      </p:sp>
    </p:spTree>
    <p:extLst>
      <p:ext uri="{BB962C8B-B14F-4D97-AF65-F5344CB8AC3E}">
        <p14:creationId xmlns:p14="http://schemas.microsoft.com/office/powerpoint/2010/main" val="3235225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FLV</a:t>
            </a:r>
            <a:endParaRPr lang="es-MX" dirty="0"/>
          </a:p>
        </p:txBody>
      </p:sp>
      <p:sp>
        <p:nvSpPr>
          <p:cNvPr id="3" name="2 Marcador de contenido"/>
          <p:cNvSpPr>
            <a:spLocks noGrp="1"/>
          </p:cNvSpPr>
          <p:nvPr>
            <p:ph idx="1"/>
          </p:nvPr>
        </p:nvSpPr>
        <p:spPr/>
        <p:txBody>
          <a:bodyPr>
            <a:normAutofit/>
          </a:bodyPr>
          <a:lstStyle/>
          <a:p>
            <a:r>
              <a:rPr lang="es-MX" b="1" dirty="0"/>
              <a:t>Flash Video</a:t>
            </a:r>
            <a:r>
              <a:rPr lang="es-MX" dirty="0"/>
              <a:t> (</a:t>
            </a:r>
            <a:r>
              <a:rPr lang="es-MX" b="1" dirty="0"/>
              <a:t>FLV</a:t>
            </a:r>
            <a:r>
              <a:rPr lang="es-MX" dirty="0"/>
              <a:t>) es un formato contenedor propietario usado para transmitir video por Internet usando Adobe Flash Player (anteriormente conocido como </a:t>
            </a:r>
            <a:r>
              <a:rPr lang="es-MX" dirty="0" smtClean="0"/>
              <a:t>Macromedia Flash </a:t>
            </a:r>
            <a:r>
              <a:rPr lang="es-MX" dirty="0"/>
              <a:t>Player), desde la versión 6 a la 10. Los contenidos FLV pueden ser incrustados dentro de archivos SWF</a:t>
            </a:r>
            <a:r>
              <a:rPr lang="es-MX" dirty="0" smtClean="0"/>
              <a:t>.</a:t>
            </a:r>
            <a:endParaRPr lang="es-MX" dirty="0"/>
          </a:p>
        </p:txBody>
      </p:sp>
    </p:spTree>
    <p:extLst>
      <p:ext uri="{BB962C8B-B14F-4D97-AF65-F5344CB8AC3E}">
        <p14:creationId xmlns:p14="http://schemas.microsoft.com/office/powerpoint/2010/main" val="22890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fontScale="85000" lnSpcReduction="20000"/>
          </a:bodyPr>
          <a:lstStyle/>
          <a:p>
            <a:r>
              <a:rPr lang="es-MX" dirty="0"/>
              <a:t>Actualmente existen muchos reproductores capaces de reproducir el formato FLV. Entre ellos se incluyen:</a:t>
            </a:r>
          </a:p>
          <a:p>
            <a:r>
              <a:rPr lang="es-MX" dirty="0"/>
              <a:t>Flash Video Player</a:t>
            </a:r>
          </a:p>
          <a:p>
            <a:r>
              <a:rPr lang="es-MX" dirty="0"/>
              <a:t>FLV Player</a:t>
            </a:r>
          </a:p>
          <a:p>
            <a:r>
              <a:rPr lang="es-MX" dirty="0" err="1" smtClean="0"/>
              <a:t>BitComet</a:t>
            </a:r>
            <a:r>
              <a:rPr lang="es-MX" dirty="0" smtClean="0"/>
              <a:t> FLV </a:t>
            </a:r>
            <a:r>
              <a:rPr lang="es-MX" dirty="0"/>
              <a:t>Player</a:t>
            </a:r>
          </a:p>
          <a:p>
            <a:r>
              <a:rPr lang="es-MX" dirty="0"/>
              <a:t>GOM Player</a:t>
            </a:r>
          </a:p>
          <a:p>
            <a:r>
              <a:rPr lang="es-MX" dirty="0"/>
              <a:t>K-Lite </a:t>
            </a:r>
            <a:r>
              <a:rPr lang="es-MX" dirty="0" err="1"/>
              <a:t>Codec</a:t>
            </a:r>
            <a:r>
              <a:rPr lang="es-MX" dirty="0"/>
              <a:t> Pack</a:t>
            </a:r>
          </a:p>
          <a:p>
            <a:r>
              <a:rPr lang="es-MX" dirty="0" err="1"/>
              <a:t>MPlayer</a:t>
            </a:r>
            <a:endParaRPr lang="es-MX" dirty="0"/>
          </a:p>
          <a:p>
            <a:r>
              <a:rPr lang="es-MX" dirty="0" err="1"/>
              <a:t>Perian</a:t>
            </a:r>
            <a:endParaRPr lang="es-MX" dirty="0"/>
          </a:p>
          <a:p>
            <a:r>
              <a:rPr lang="es-MX" dirty="0" err="1"/>
              <a:t>Kmplayer</a:t>
            </a:r>
            <a:endParaRPr lang="es-MX" dirty="0"/>
          </a:p>
          <a:p>
            <a:r>
              <a:rPr lang="es-MX" dirty="0" err="1"/>
              <a:t>Kaffeine</a:t>
            </a:r>
            <a:endParaRPr lang="es-MX" dirty="0"/>
          </a:p>
          <a:p>
            <a:r>
              <a:rPr lang="es-MX" dirty="0"/>
              <a:t>RealPlayer</a:t>
            </a:r>
          </a:p>
          <a:p>
            <a:r>
              <a:rPr lang="es-MX" dirty="0"/>
              <a:t>VLC media </a:t>
            </a:r>
            <a:r>
              <a:rPr lang="es-MX" dirty="0" err="1"/>
              <a:t>player</a:t>
            </a:r>
            <a:endParaRPr lang="es-MX" dirty="0"/>
          </a:p>
          <a:p>
            <a:r>
              <a:rPr lang="es-MX" dirty="0" err="1"/>
              <a:t>Xine</a:t>
            </a:r>
            <a:endParaRPr lang="es-MX" dirty="0"/>
          </a:p>
          <a:p>
            <a:r>
              <a:rPr lang="es-MX" dirty="0" err="1"/>
              <a:t>Winamp</a:t>
            </a:r>
            <a:endParaRPr lang="es-MX" dirty="0"/>
          </a:p>
          <a:p>
            <a:r>
              <a:rPr lang="es-MX" dirty="0"/>
              <a:t>SWF &amp; FLV Player</a:t>
            </a:r>
          </a:p>
          <a:p>
            <a:r>
              <a:rPr lang="es-MX" dirty="0" err="1"/>
              <a:t>JetAudio</a:t>
            </a:r>
            <a:endParaRPr lang="es-MX" dirty="0"/>
          </a:p>
          <a:p>
            <a:r>
              <a:rPr lang="es-MX" dirty="0" err="1"/>
              <a:t>Ashampoo</a:t>
            </a:r>
            <a:r>
              <a:rPr lang="es-MX" dirty="0"/>
              <a:t> </a:t>
            </a:r>
            <a:r>
              <a:rPr lang="es-MX" dirty="0" err="1"/>
              <a:t>Clipfinder</a:t>
            </a:r>
            <a:r>
              <a:rPr lang="es-MX" dirty="0"/>
              <a:t> (www.ashampoo.com)</a:t>
            </a:r>
          </a:p>
          <a:p>
            <a:r>
              <a:rPr lang="es-MX" dirty="0"/>
              <a:t>Cualquier reproductor que utilice </a:t>
            </a:r>
            <a:r>
              <a:rPr lang="es-MX" dirty="0" err="1"/>
              <a:t>DirectShow</a:t>
            </a:r>
            <a:r>
              <a:rPr lang="es-MX" dirty="0"/>
              <a:t> con </a:t>
            </a:r>
            <a:r>
              <a:rPr lang="es-MX" dirty="0" err="1"/>
              <a:t>ffdshow</a:t>
            </a:r>
            <a:endParaRPr lang="es-MX" dirty="0"/>
          </a:p>
          <a:p>
            <a:endParaRPr lang="es-MX" dirty="0"/>
          </a:p>
        </p:txBody>
      </p:sp>
    </p:spTree>
    <p:extLst>
      <p:ext uri="{BB962C8B-B14F-4D97-AF65-F5344CB8AC3E}">
        <p14:creationId xmlns:p14="http://schemas.microsoft.com/office/powerpoint/2010/main" val="3577376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MKV</a:t>
            </a:r>
            <a:endParaRPr lang="es-MX" dirty="0"/>
          </a:p>
        </p:txBody>
      </p:sp>
      <p:sp>
        <p:nvSpPr>
          <p:cNvPr id="3" name="2 Marcador de contenido"/>
          <p:cNvSpPr>
            <a:spLocks noGrp="1"/>
          </p:cNvSpPr>
          <p:nvPr>
            <p:ph idx="1"/>
          </p:nvPr>
        </p:nvSpPr>
        <p:spPr/>
        <p:txBody>
          <a:bodyPr>
            <a:normAutofit fontScale="92500" lnSpcReduction="20000"/>
          </a:bodyPr>
          <a:lstStyle/>
          <a:p>
            <a:r>
              <a:rPr lang="es-MX" b="1" dirty="0" err="1"/>
              <a:t>Matroska</a:t>
            </a:r>
            <a:r>
              <a:rPr lang="es-MX" dirty="0"/>
              <a:t> es un </a:t>
            </a:r>
            <a:r>
              <a:rPr lang="es-MX" dirty="0" err="1" smtClean="0"/>
              <a:t>format</a:t>
            </a:r>
            <a:r>
              <a:rPr lang="es-MX" dirty="0" smtClean="0"/>
              <a:t> </a:t>
            </a:r>
            <a:r>
              <a:rPr lang="es-MX" dirty="0"/>
              <a:t>contenedor estándar abierto, un archivo informático que puede contener un número ilimitado de vídeo, audio, imagen o pistas de subtítulos dentro de un solo archivo.</a:t>
            </a:r>
            <a:r>
              <a:rPr lang="es-MX" baseline="30000" dirty="0">
                <a:hlinkClick r:id="rId2"/>
              </a:rPr>
              <a:t>1</a:t>
            </a:r>
            <a:r>
              <a:rPr lang="es-MX" dirty="0"/>
              <a:t> Su intención es la de servir como un formato universal para el almacenamiento de contenidos </a:t>
            </a:r>
            <a:r>
              <a:rPr lang="es-MX" dirty="0" smtClean="0"/>
              <a:t>audiovisuales comunes</a:t>
            </a:r>
            <a:r>
              <a:rPr lang="es-MX" dirty="0"/>
              <a:t>, como películas o programas </a:t>
            </a:r>
            <a:r>
              <a:rPr lang="es-MX" dirty="0" smtClean="0"/>
              <a:t>de televisión </a:t>
            </a:r>
            <a:r>
              <a:rPr lang="es-MX" dirty="0" err="1"/>
              <a:t>Matroska</a:t>
            </a:r>
            <a:r>
              <a:rPr lang="es-MX" dirty="0"/>
              <a:t> es similar, en concepto, a otros contenedores, como </a:t>
            </a:r>
            <a:r>
              <a:rPr lang="es-MX" dirty="0">
                <a:hlinkClick r:id="rId3" tooltip="AVI"/>
              </a:rPr>
              <a:t>AVI</a:t>
            </a:r>
            <a:r>
              <a:rPr lang="es-MX" dirty="0"/>
              <a:t>, </a:t>
            </a:r>
            <a:r>
              <a:rPr lang="es-MX" dirty="0">
                <a:hlinkClick r:id="rId4" tooltip="MP4"/>
              </a:rPr>
              <a:t>MP4</a:t>
            </a:r>
            <a:r>
              <a:rPr lang="es-MX" dirty="0"/>
              <a:t> </a:t>
            </a:r>
            <a:r>
              <a:rPr lang="es-MX" dirty="0" err="1"/>
              <a:t>o</a:t>
            </a:r>
            <a:r>
              <a:rPr lang="es-MX" dirty="0" err="1">
                <a:hlinkClick r:id="rId5" tooltip="Advanced Streaming Format"/>
              </a:rPr>
              <a:t>ASF</a:t>
            </a:r>
            <a:r>
              <a:rPr lang="es-MX" dirty="0"/>
              <a:t>, pero es totalmente abierto.</a:t>
            </a:r>
            <a:endParaRPr lang="es-MX" dirty="0"/>
          </a:p>
        </p:txBody>
      </p:sp>
    </p:spTree>
    <p:extLst>
      <p:ext uri="{BB962C8B-B14F-4D97-AF65-F5344CB8AC3E}">
        <p14:creationId xmlns:p14="http://schemas.microsoft.com/office/powerpoint/2010/main" val="3133901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692696"/>
            <a:ext cx="7200916" cy="5544616"/>
          </a:xfrm>
        </p:spPr>
        <p:txBody>
          <a:bodyPr>
            <a:normAutofit fontScale="85000" lnSpcReduction="10000"/>
          </a:bodyPr>
          <a:lstStyle/>
          <a:p>
            <a:pPr marL="68580" indent="0">
              <a:buNone/>
            </a:pPr>
            <a:r>
              <a:rPr lang="es-MX" sz="2900" dirty="0"/>
              <a:t>El listado siguiente corresponde a una serie de programas, o software, que presentan soporte nativo </a:t>
            </a:r>
            <a:r>
              <a:rPr lang="es-MX" sz="2900" dirty="0" err="1"/>
              <a:t>Matroska</a:t>
            </a:r>
            <a:r>
              <a:rPr lang="es-MX" sz="2900" dirty="0"/>
              <a:t>.</a:t>
            </a:r>
          </a:p>
          <a:p>
            <a:r>
              <a:rPr lang="es-MX" sz="2900" dirty="0" err="1"/>
              <a:t>Kaffeine</a:t>
            </a:r>
            <a:r>
              <a:rPr lang="es-MX" sz="2900" dirty="0"/>
              <a:t>.</a:t>
            </a:r>
          </a:p>
          <a:p>
            <a:r>
              <a:rPr lang="es-MX" dirty="0"/>
              <a:t>VLC Media Player.</a:t>
            </a:r>
          </a:p>
          <a:p>
            <a:r>
              <a:rPr lang="es-MX" dirty="0" err="1"/>
              <a:t>ALShow</a:t>
            </a:r>
            <a:endParaRPr lang="es-MX" dirty="0"/>
          </a:p>
          <a:p>
            <a:r>
              <a:rPr lang="es-MX" dirty="0" err="1"/>
              <a:t>Avidemux</a:t>
            </a:r>
            <a:endParaRPr lang="es-MX" dirty="0"/>
          </a:p>
          <a:p>
            <a:r>
              <a:rPr lang="es-MX" dirty="0" err="1"/>
              <a:t>BS.Player</a:t>
            </a:r>
            <a:endParaRPr lang="es-MX" dirty="0"/>
          </a:p>
          <a:p>
            <a:r>
              <a:rPr lang="es-MX" dirty="0" err="1"/>
              <a:t>C</a:t>
            </a:r>
            <a:r>
              <a:rPr lang="es-MX" dirty="0" err="1" smtClean="0"/>
              <a:t>hameleo</a:t>
            </a:r>
            <a:endParaRPr lang="es-MX" dirty="0"/>
          </a:p>
          <a:p>
            <a:r>
              <a:rPr lang="es-MX" dirty="0" err="1"/>
              <a:t>The</a:t>
            </a:r>
            <a:r>
              <a:rPr lang="es-MX" dirty="0"/>
              <a:t> </a:t>
            </a:r>
            <a:r>
              <a:rPr lang="es-MX" dirty="0" err="1"/>
              <a:t>Core</a:t>
            </a:r>
            <a:r>
              <a:rPr lang="es-MX" dirty="0"/>
              <a:t> Media Player</a:t>
            </a:r>
          </a:p>
          <a:p>
            <a:r>
              <a:rPr lang="es-MX" dirty="0" err="1"/>
              <a:t>DivX</a:t>
            </a:r>
            <a:endParaRPr lang="es-MX" dirty="0"/>
          </a:p>
          <a:p>
            <a:r>
              <a:rPr lang="es-MX" dirty="0" err="1"/>
              <a:t>The</a:t>
            </a:r>
            <a:r>
              <a:rPr lang="es-MX" dirty="0"/>
              <a:t> </a:t>
            </a:r>
            <a:r>
              <a:rPr lang="es-MX" dirty="0" err="1"/>
              <a:t>Core</a:t>
            </a:r>
            <a:r>
              <a:rPr lang="es-MX" dirty="0"/>
              <a:t> Pocket Media Player</a:t>
            </a:r>
          </a:p>
          <a:p>
            <a:r>
              <a:rPr lang="es-MX" dirty="0"/>
              <a:t>foobar2000 (v0.9.6)</a:t>
            </a:r>
          </a:p>
          <a:p>
            <a:r>
              <a:rPr lang="es-MX" dirty="0"/>
              <a:t>GOM </a:t>
            </a:r>
            <a:r>
              <a:rPr lang="es-MX" dirty="0" smtClean="0"/>
              <a:t>Player (Hace </a:t>
            </a:r>
            <a:r>
              <a:rPr lang="es-MX" dirty="0"/>
              <a:t>que el audio suene lento, con códec opcional reproduce perfecto)</a:t>
            </a:r>
          </a:p>
          <a:p>
            <a:r>
              <a:rPr lang="es-MX" dirty="0"/>
              <a:t>Reproductores basados en </a:t>
            </a:r>
            <a:r>
              <a:rPr lang="es-MX" dirty="0" err="1" smtClean="0"/>
              <a:t>Gstreamer</a:t>
            </a:r>
            <a:r>
              <a:rPr lang="es-MX" dirty="0" smtClean="0"/>
              <a:t>- </a:t>
            </a:r>
            <a:r>
              <a:rPr lang="es-MX"/>
              <a:t>(</a:t>
            </a:r>
            <a:r>
              <a:rPr lang="es-MX" smtClean="0"/>
              <a:t>Tótem</a:t>
            </a:r>
            <a:r>
              <a:rPr lang="es-MX" dirty="0"/>
              <a:t> </a:t>
            </a:r>
            <a:r>
              <a:rPr lang="es-MX" smtClean="0"/>
              <a:t>etc</a:t>
            </a:r>
            <a:r>
              <a:rPr lang="es-MX" dirty="0"/>
              <a:t>.)</a:t>
            </a:r>
          </a:p>
          <a:p>
            <a:endParaRPr lang="es-MX" dirty="0"/>
          </a:p>
        </p:txBody>
      </p:sp>
    </p:spTree>
    <p:extLst>
      <p:ext uri="{BB962C8B-B14F-4D97-AF65-F5344CB8AC3E}">
        <p14:creationId xmlns:p14="http://schemas.microsoft.com/office/powerpoint/2010/main" val="21522603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24</TotalTime>
  <Words>247</Words>
  <Application>Microsoft Office PowerPoint</Application>
  <PresentationFormat>Presentación en pantalla (4:3)</PresentationFormat>
  <Paragraphs>78</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Austin</vt:lpstr>
      <vt:lpstr>Extensiones de video</vt:lpstr>
      <vt:lpstr>3gp</vt:lpstr>
      <vt:lpstr>Presentación de PowerPoint</vt:lpstr>
      <vt:lpstr>AVI</vt:lpstr>
      <vt:lpstr>DivX</vt:lpstr>
      <vt:lpstr>FLV</vt:lpstr>
      <vt:lpstr>Presentación de PowerPoint</vt:lpstr>
      <vt:lpstr>MKV</vt:lpstr>
      <vt:lpstr>Presentación de PowerPoint</vt:lpstr>
      <vt:lpstr>MOV</vt:lpstr>
      <vt:lpstr>MP4</vt:lpstr>
      <vt:lpstr>MPG</vt:lpstr>
      <vt:lpstr>OGM</vt:lpstr>
      <vt:lpstr>RM</vt:lpstr>
      <vt:lpstr>VOB</vt:lpstr>
      <vt:lpstr>WMV</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Extensiones de video</dc:title>
  <dc:creator>Ba-k.com</dc:creator>
  <cp:lastModifiedBy>Ba-k.com</cp:lastModifiedBy>
  <cp:revision>4</cp:revision>
  <dcterms:created xsi:type="dcterms:W3CDTF">2013-02-13T05:30:27Z</dcterms:created>
  <dcterms:modified xsi:type="dcterms:W3CDTF">2013-02-13T05:54:35Z</dcterms:modified>
</cp:coreProperties>
</file>