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2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2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8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0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9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4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4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3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7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8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B27F-69F3-4F34-9585-BB559E5BE9A8}" type="datetimeFigureOut">
              <a:rPr lang="es-MX" smtClean="0"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10F4-5D10-4380-A44B-D9FFE8044F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1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20806777">
            <a:off x="-9078" y="549950"/>
            <a:ext cx="7920880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atin typeface="PassingNotes" pitchFamily="2" charset="0"/>
                <a:ea typeface="PassingNotes" pitchFamily="2" charset="0"/>
              </a:rPr>
              <a:t>Extensiones de Video</a:t>
            </a:r>
            <a:endParaRPr lang="es-MX" sz="9600" dirty="0">
              <a:latin typeface="PassingNotes" pitchFamily="2" charset="0"/>
              <a:ea typeface="PassingNotes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19988" y="3789040"/>
            <a:ext cx="4176464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Escuela Normal de Educación Preescolar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41">
            <a:off x="6557185" y="1657355"/>
            <a:ext cx="1364622" cy="150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99992" y="46955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Karen Lorena Campos Puente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900500" y="5487615"/>
            <a:ext cx="3703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Computación IV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66474" y="59492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sz="2400" dirty="0" smtClean="0">
              <a:latin typeface="PassingNotes" pitchFamily="2" charset="0"/>
              <a:ea typeface="PassingNotes" pitchFamily="2" charset="0"/>
            </a:endParaRPr>
          </a:p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Prof. Luis Enrique Contreras García</a:t>
            </a:r>
          </a:p>
        </p:txBody>
      </p:sp>
    </p:spTree>
    <p:extLst>
      <p:ext uri="{BB962C8B-B14F-4D97-AF65-F5344CB8AC3E}">
        <p14:creationId xmlns:p14="http://schemas.microsoft.com/office/powerpoint/2010/main" val="8255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315164" y="2909197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MOV</a:t>
            </a:r>
          </a:p>
          <a:p>
            <a:pPr algn="ctr"/>
            <a:r>
              <a:rPr lang="es-MX" sz="2800" dirty="0" err="1" smtClean="0">
                <a:latin typeface="Century Gothic" pitchFamily="34" charset="0"/>
              </a:rPr>
              <a:t>Timebased</a:t>
            </a:r>
            <a:r>
              <a:rPr lang="es-MX" sz="2800" dirty="0" smtClean="0">
                <a:latin typeface="Century Gothic" pitchFamily="34" charset="0"/>
              </a:rPr>
              <a:t> Multimedia File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609731" y="3250719"/>
            <a:ext cx="4572000" cy="255454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multimedia que es usado para guardar películas y otros archivos de video; fue desarrollado por la empresa Apple, pero también es compatible con Windows. Puede ser reproducido por: Apple QuickTime Player, Windows Media Player, VLC Media Player y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Cyber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Link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Power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DVD.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05" y="4797152"/>
            <a:ext cx="17811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74" y="1856073"/>
            <a:ext cx="1729515" cy="144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3184454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691308"/>
            <a:ext cx="6805381" cy="1785104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MP4</a:t>
            </a:r>
          </a:p>
          <a:p>
            <a:pPr algn="ctr"/>
            <a:r>
              <a:rPr lang="es-MX" sz="2800" dirty="0" smtClean="0">
                <a:latin typeface="Century Gothic" pitchFamily="34" charset="0"/>
              </a:rPr>
              <a:t>Audio, Video y Contenidos avanzados.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597984"/>
            <a:ext cx="4572000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un algoritmo de compresión que codifica datos audio vídeo optimizando su calidad de almacenamiento, codificación y distribución en redes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. Se puede reproducir con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DivX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VLC Player, Nero Show,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JetAudio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Basic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36786" cy="9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1388184" cy="138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34" y="2179340"/>
            <a:ext cx="1491208" cy="14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315164" y="2909197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MPG</a:t>
            </a:r>
          </a:p>
          <a:p>
            <a:pPr algn="ctr"/>
            <a:r>
              <a:rPr lang="es-MX" sz="2800" dirty="0" err="1" smtClean="0">
                <a:latin typeface="Century Gothic" pitchFamily="34" charset="0"/>
              </a:rPr>
              <a:t>Moving</a:t>
            </a:r>
            <a:r>
              <a:rPr lang="es-MX" sz="2800" dirty="0" smtClean="0">
                <a:latin typeface="Century Gothic" pitchFamily="34" charset="0"/>
              </a:rPr>
              <a:t> Picture </a:t>
            </a:r>
            <a:r>
              <a:rPr lang="es-MX" sz="2800" dirty="0" err="1" smtClean="0">
                <a:latin typeface="Century Gothic" pitchFamily="34" charset="0"/>
              </a:rPr>
              <a:t>Experts</a:t>
            </a:r>
            <a:r>
              <a:rPr lang="es-MX" sz="2800" dirty="0" smtClean="0">
                <a:latin typeface="Century Gothic" pitchFamily="34" charset="0"/>
              </a:rPr>
              <a:t> </a:t>
            </a:r>
            <a:r>
              <a:rPr lang="es-MX" sz="2800" dirty="0" err="1" smtClean="0">
                <a:latin typeface="Century Gothic" pitchFamily="34" charset="0"/>
              </a:rPr>
              <a:t>Group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70463"/>
            <a:ext cx="4572000" cy="19389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PassingNotes" pitchFamily="2" charset="0"/>
                <a:ea typeface="PassingNotes" pitchFamily="2" charset="0"/>
              </a:rPr>
              <a:t>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un formato de archivo que permite almacenar archivos de sonido e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imagen con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una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compresión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de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datos impresionante. Este tipo de archivo se puede reproducir en el Reproductor Multimedia de Windows, QuickTime Player e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Indeo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45" y="2061104"/>
            <a:ext cx="1737159" cy="173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71" y="3270463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46" y="452053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2866426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987450"/>
            <a:ext cx="6805381" cy="923330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OGM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9731" y="3270463"/>
            <a:ext cx="4572000" cy="19389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PassingNotes" pitchFamily="2" charset="0"/>
                <a:ea typeface="PassingNotes" pitchFamily="2" charset="0"/>
              </a:rPr>
              <a:t>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un formato comprimido de archivo de video que utiliza compresión </a:t>
            </a:r>
            <a:r>
              <a:rPr lang="es-MX" sz="2000" dirty="0" err="1">
                <a:latin typeface="PassingNotes" pitchFamily="2" charset="0"/>
                <a:ea typeface="PassingNotes" pitchFamily="2" charset="0"/>
              </a:rPr>
              <a:t>Ogg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 </a:t>
            </a:r>
            <a:r>
              <a:rPr lang="es-MX" sz="2000" dirty="0" err="1">
                <a:latin typeface="PassingNotes" pitchFamily="2" charset="0"/>
                <a:ea typeface="PassingNotes" pitchFamily="2" charset="0"/>
              </a:rPr>
              <a:t>Vorbis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; contiene en general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audio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y un canal de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vídeo. Puede ser reproducido por VLC Media 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DiVX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KMPLayer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Winamp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y RealPlayer.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96" y="235381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43" y="3533512"/>
            <a:ext cx="1541537" cy="10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47" y="4763767"/>
            <a:ext cx="1724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3154458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5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RM</a:t>
            </a:r>
            <a:endParaRPr lang="es-MX" sz="9600" dirty="0" smtClean="0">
              <a:latin typeface="Century Gothic" pitchFamily="34" charset="0"/>
              <a:ea typeface="Seriously" pitchFamily="2" charset="0"/>
            </a:endParaRPr>
          </a:p>
          <a:p>
            <a:pPr algn="ctr"/>
            <a:r>
              <a:rPr lang="es-MX" sz="2800" dirty="0" smtClean="0">
                <a:latin typeface="Century Gothic" pitchFamily="34" charset="0"/>
              </a:rPr>
              <a:t>Real Media</a:t>
            </a:r>
            <a:endParaRPr lang="es-MX" sz="2800" dirty="0" smtClean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617729"/>
            <a:ext cx="4572000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PassingNotes" pitchFamily="2" charset="0"/>
                <a:ea typeface="PassingNotes" pitchFamily="2" charset="0"/>
              </a:rPr>
              <a:t>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 una extensión del Real Media Player donde se hace una combinación de formatos de audio y video; se puede reproducir en Real Player o Real Media.  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6084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67089"/>
            <a:ext cx="1296144" cy="157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http://cdn3.iconfinder.com/data/icons/humano2/128x128/mimetypes/application-vnd.rn-realmed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36" y="479692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348197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691308"/>
            <a:ext cx="6805381" cy="1785104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VOB</a:t>
            </a:r>
            <a:endParaRPr lang="es-MX" sz="9600" dirty="0" smtClean="0">
              <a:latin typeface="Century Gothic" pitchFamily="34" charset="0"/>
              <a:ea typeface="Seriously" pitchFamily="2" charset="0"/>
            </a:endParaRPr>
          </a:p>
          <a:p>
            <a:pPr algn="ctr"/>
            <a:r>
              <a:rPr lang="es-MX" sz="2800" dirty="0" err="1" smtClean="0">
                <a:latin typeface="Century Gothic" pitchFamily="34" charset="0"/>
              </a:rPr>
              <a:t>Versioned</a:t>
            </a:r>
            <a:r>
              <a:rPr lang="es-MX" sz="2800" dirty="0" smtClean="0">
                <a:latin typeface="Century Gothic" pitchFamily="34" charset="0"/>
              </a:rPr>
              <a:t> </a:t>
            </a:r>
            <a:r>
              <a:rPr lang="es-MX" sz="2800" dirty="0" err="1" smtClean="0">
                <a:latin typeface="Century Gothic" pitchFamily="34" charset="0"/>
              </a:rPr>
              <a:t>Object</a:t>
            </a:r>
            <a:r>
              <a:rPr lang="es-MX" sz="2800" dirty="0" smtClean="0">
                <a:latin typeface="Century Gothic" pitchFamily="34" charset="0"/>
              </a:rPr>
              <a:t> Base,</a:t>
            </a:r>
          </a:p>
          <a:p>
            <a:pPr algn="ctr"/>
            <a:r>
              <a:rPr lang="es-MX" sz="2800" dirty="0" smtClean="0">
                <a:latin typeface="Century Gothic" pitchFamily="34" charset="0"/>
              </a:rPr>
              <a:t>DVD-Video </a:t>
            </a:r>
            <a:r>
              <a:rPr lang="es-MX" sz="2800" dirty="0" err="1" smtClean="0">
                <a:latin typeface="Century Gothic" pitchFamily="34" charset="0"/>
              </a:rPr>
              <a:t>Object</a:t>
            </a:r>
            <a:endParaRPr lang="es-MX" sz="2800" dirty="0" smtClean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945250"/>
            <a:ext cx="4572000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PassingNotes" pitchFamily="2" charset="0"/>
                <a:ea typeface="PassingNotes" pitchFamily="2" charset="0"/>
              </a:rPr>
              <a:t>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 un tipo de fichero contenido en los DVD-Video. Incluye video, audio, subtítulos y menús. Se puede reproducir con cualquier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de DVD, como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Cyberlink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DVD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Recorder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Media Player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Classic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o en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Power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DVD.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4338" name="Picture 2" descr="http://icdn.pro/images/es/v/o/vob-icono-4881-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28" y="24928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www.wizbit.net/artwork/dvd_dual_laye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22" y="3420988"/>
            <a:ext cx="1047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19" y="4080296"/>
            <a:ext cx="1906926" cy="19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9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348197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906751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WMV</a:t>
            </a:r>
            <a:endParaRPr lang="es-MX" sz="9600" dirty="0" smtClean="0">
              <a:latin typeface="Century Gothic" pitchFamily="34" charset="0"/>
              <a:ea typeface="Seriously" pitchFamily="2" charset="0"/>
            </a:endParaRPr>
          </a:p>
          <a:p>
            <a:pPr algn="ctr"/>
            <a:r>
              <a:rPr lang="es-MX" sz="2800" dirty="0" smtClean="0">
                <a:latin typeface="Century Gothic" pitchFamily="34" charset="0"/>
              </a:rPr>
              <a:t>Windows Media Video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9731" y="3945250"/>
            <a:ext cx="4572000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PassingNotes" pitchFamily="2" charset="0"/>
                <a:ea typeface="PassingNotes" pitchFamily="2" charset="0"/>
              </a:rPr>
              <a:t>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 un conjunto de algoritmos que permiten la comprensión de videos. Es propiedad de Microsoft. Los reproductores que permiten su uso son BS. 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Mplayer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o Windows Media Player.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74" y="227687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mvplayer.info/images/WMV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38132"/>
            <a:ext cx="1626562" cy="16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3.bp.blogspot.com/_9wGGERtNCGI/SznmsW7-YnI/AAAAAAAAJYQ/DO3OGDXePTI/s400/bs_play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74" y="4262338"/>
            <a:ext cx="1494182" cy="14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315164" y="2951984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251520" y="938309"/>
            <a:ext cx="5904656" cy="1446550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latin typeface="Century Gothic" pitchFamily="34" charset="0"/>
                <a:ea typeface="Seriously" pitchFamily="2" charset="0"/>
              </a:rPr>
              <a:t>¿Qué es una extensión de video?</a:t>
            </a:r>
            <a:endParaRPr lang="es-MX" sz="44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50719"/>
            <a:ext cx="4572000" cy="255454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Una extensión de video se refiere al nombre de archivo informático, o conjunto de caracteres añadido a un nombre de archivo para definir su tipo o su significado.</a:t>
            </a:r>
          </a:p>
          <a:p>
            <a:pPr algn="ctr"/>
            <a:endParaRPr lang="es-MX" sz="2000" dirty="0" smtClean="0">
              <a:latin typeface="PassingNotes" pitchFamily="2" charset="0"/>
              <a:ea typeface="PassingNotes" pitchFamily="2" charset="0"/>
            </a:endParaRPr>
          </a:p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Por lo general es determinada por el programa de manejo, pero en algunas ocasiones puede ser asignada por el usuario.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07" y="2317420"/>
            <a:ext cx="3542670" cy="26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5940152" y="4149080"/>
            <a:ext cx="432048" cy="21602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5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734622" y="3053213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578982">
            <a:off x="3045620" y="1065754"/>
            <a:ext cx="5904656" cy="1446550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latin typeface="Century Gothic" pitchFamily="34" charset="0"/>
                <a:ea typeface="Seriously" pitchFamily="2" charset="0"/>
              </a:rPr>
              <a:t>Tipos de extensiones de video</a:t>
            </a:r>
            <a:endParaRPr lang="es-MX" sz="44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64893" y="3199383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3GP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736449" y="3818554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466720" y="3964724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AVI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736449" y="4610642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466720" y="4756812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DIVX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736449" y="5402730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466720" y="5548900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FLV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8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738256" y="3053213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3468527" y="3199383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M4V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740083" y="3818554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470354" y="3964724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MKV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740083" y="4610642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3470354" y="4756812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MOV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740083" y="5402730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3470354" y="5548900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MP4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6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4696889" y="3341245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5427160" y="3487415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MPG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28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4698716" y="4106586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5428987" y="4252756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OGM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30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4698716" y="4898674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5428987" y="5044844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RM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32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6579860" y="3645301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7310131" y="3791471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VOB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34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6567270" y="4394618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7297541" y="4540788"/>
            <a:ext cx="874859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PassingNotes" pitchFamily="2" charset="0"/>
                <a:ea typeface="PassingNotes" pitchFamily="2" charset="0"/>
              </a:rPr>
              <a:t>WMV</a:t>
            </a:r>
            <a:endParaRPr lang="es-MX" sz="2400" dirty="0">
              <a:latin typeface="PassingNotes" pitchFamily="2" charset="0"/>
              <a:ea typeface="PassingNotes" pitchFamily="2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23528" y="980728"/>
            <a:ext cx="2822524" cy="646331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assingNotes" pitchFamily="2" charset="0"/>
                <a:ea typeface="PassingNotes" pitchFamily="2" charset="0"/>
              </a:rPr>
              <a:t>* Cada videocámara contiene un hipervínculo.</a:t>
            </a:r>
            <a:endParaRPr lang="es-MX" dirty="0">
              <a:latin typeface="PassingNotes" pitchFamily="2" charset="0"/>
              <a:ea typeface="PassingNotes" pitchFamily="2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8163" y="1705898"/>
            <a:ext cx="2613254" cy="120032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assingNotes" pitchFamily="2" charset="0"/>
                <a:ea typeface="PassingNotes" pitchFamily="2" charset="0"/>
              </a:rPr>
              <a:t>* Para regresar presione la imagen de la videocámara de cada diapositiva.</a:t>
            </a:r>
            <a:endParaRPr lang="es-MX" dirty="0">
              <a:latin typeface="PassingNotes" pitchFamily="2" charset="0"/>
              <a:ea typeface="PassingNot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315164" y="2909197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3GP</a:t>
            </a:r>
          </a:p>
          <a:p>
            <a:pPr algn="ctr"/>
            <a:r>
              <a:rPr lang="es-MX" sz="2800" dirty="0">
                <a:latin typeface="Century Gothic" pitchFamily="34" charset="0"/>
                <a:ea typeface="Seriously" pitchFamily="2" charset="0"/>
              </a:rPr>
              <a:t>3</a:t>
            </a:r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rd </a:t>
            </a:r>
            <a:r>
              <a:rPr lang="es-MX" sz="2800" dirty="0" err="1" smtClean="0">
                <a:latin typeface="Century Gothic" pitchFamily="34" charset="0"/>
                <a:ea typeface="Seriously" pitchFamily="2" charset="0"/>
              </a:rPr>
              <a:t>Generation</a:t>
            </a:r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 </a:t>
            </a:r>
            <a:r>
              <a:rPr lang="es-MX" sz="2800" dirty="0" err="1" smtClean="0">
                <a:latin typeface="Century Gothic" pitchFamily="34" charset="0"/>
                <a:ea typeface="Seriously" pitchFamily="2" charset="0"/>
              </a:rPr>
              <a:t>Partnership</a:t>
            </a:r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 Project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50719"/>
            <a:ext cx="4572000" cy="19389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usado por los teléfonos móviles para almacenar audio y video.</a:t>
            </a:r>
          </a:p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Se puede reproducir con VLC Media 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Totem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Media Player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Classic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The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KMPlayer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QuickTime, RealPlayer,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JetAudio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GOM Player y Windows Media Player. 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" name="10 Imagen" descr="http://www.nliten.me/wp-content/uploads/2010/09/3gp-logo-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184" y="2334771"/>
            <a:ext cx="2042160" cy="8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edukanda.es/mediatecaweb/data/zip/1239/images/logo3gp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1107" y="3212976"/>
            <a:ext cx="1269365" cy="12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83" y="3861047"/>
            <a:ext cx="1804253" cy="18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283718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AVI</a:t>
            </a:r>
          </a:p>
          <a:p>
            <a:pPr algn="ctr"/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Audio Video </a:t>
            </a:r>
            <a:r>
              <a:rPr lang="es-MX" sz="2800" dirty="0" err="1" smtClean="0">
                <a:latin typeface="Century Gothic" pitchFamily="34" charset="0"/>
                <a:ea typeface="Seriously" pitchFamily="2" charset="0"/>
              </a:rPr>
              <a:t>Interleave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50719"/>
            <a:ext cx="4572000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contenedor de audio y video creado por Microsoft. Se puede reproducir con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DivX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Player, VLC Media Player, Windows Media Player, Windows Media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Classic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Player y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Power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DVD.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2" name="Picture 8" descr="http://www.whatthetech.com/blog/wp-content/uploads/2010/04/AVI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132856"/>
            <a:ext cx="1602806" cy="1602806"/>
          </a:xfrm>
          <a:prstGeom prst="rect">
            <a:avLst/>
          </a:prstGeom>
          <a:noFill/>
        </p:spPr>
      </p:pic>
      <p:pic>
        <p:nvPicPr>
          <p:cNvPr id="15" name="Picture 10" descr="http://t3.gstatic.com/images?q=tbn:ANd9GcQdk9IOTccFO74VJUAosKFGhAXgIJylVPskjmpqdoxGEPkYav11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852936"/>
            <a:ext cx="1494082" cy="1085056"/>
          </a:xfrm>
          <a:prstGeom prst="rect">
            <a:avLst/>
          </a:prstGeom>
          <a:noFill/>
        </p:spPr>
      </p:pic>
      <p:pic>
        <p:nvPicPr>
          <p:cNvPr id="16" name="Picture 12" descr="http://instalaya.com/wp-content/uploads/2011/03/VLC-Media-Play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66327"/>
            <a:ext cx="1857957" cy="1857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2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283718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err="1" smtClean="0">
                <a:latin typeface="Century Gothic" pitchFamily="34" charset="0"/>
                <a:ea typeface="Seriously" pitchFamily="2" charset="0"/>
              </a:rPr>
              <a:t>DiVX</a:t>
            </a:r>
            <a:endParaRPr lang="es-MX" sz="5400" dirty="0" smtClean="0">
              <a:latin typeface="Century Gothic" pitchFamily="34" charset="0"/>
              <a:ea typeface="Seriously" pitchFamily="2" charset="0"/>
            </a:endParaRPr>
          </a:p>
          <a:p>
            <a:pPr algn="ctr"/>
            <a:r>
              <a:rPr lang="es-MX" sz="2800" dirty="0" err="1" smtClean="0">
                <a:latin typeface="Century Gothic" pitchFamily="34" charset="0"/>
                <a:ea typeface="Seriously" pitchFamily="2" charset="0"/>
              </a:rPr>
              <a:t>DiVXNetworks</a:t>
            </a:r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, Inc.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50719"/>
            <a:ext cx="4572000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de video que funciona sobre los sistemas operativos Windows,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MacOS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y GNU/Linux. Es un formato de video de alta calidad en televisiones estándar y reproductores portátiles de video.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" name="Picture 2" descr="http://4.bp.blogspot.com/-MoKTZMU4JUs/TV1eA4q688I/AAAAAAAABgs/dTJR7Vu8JDw/s1600/divx-logo.jp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011" y="2128832"/>
            <a:ext cx="2194028" cy="1033521"/>
          </a:xfrm>
          <a:prstGeom prst="rect">
            <a:avLst/>
          </a:prstGeom>
          <a:noFill/>
        </p:spPr>
      </p:pic>
      <p:pic>
        <p:nvPicPr>
          <p:cNvPr id="12" name="Picture 8" descr="http://static.flickr.com/83/281697429_1f1629871d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4587" y="4854614"/>
            <a:ext cx="1666875" cy="11906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75" y="3502680"/>
            <a:ext cx="1929797" cy="115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8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283718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FLV</a:t>
            </a:r>
          </a:p>
          <a:p>
            <a:pPr algn="ctr"/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Flash Video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731" y="3212976"/>
            <a:ext cx="4572000" cy="28623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es un 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formato </a:t>
            </a:r>
            <a:r>
              <a:rPr lang="es-MX" sz="2000" dirty="0">
                <a:latin typeface="PassingNotes" pitchFamily="2" charset="0"/>
                <a:ea typeface="PassingNotes" pitchFamily="2" charset="0"/>
              </a:rPr>
              <a:t>contenedor propietario usado para transmitir video por Internet usando Adobe Flash 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Player. Lo puede reproducir cualquier sistema operativo mediante dicho programa: Flash Video Player, FLV Player, KM Player, Real Player, etc. Este formato es muy usado en Internet (YouTube, Google Video, etc.) 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" name="Picture 4" descr="http://flvplayerfree.net/images/flashvid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371731"/>
            <a:ext cx="1338042" cy="1338042"/>
          </a:xfrm>
          <a:prstGeom prst="rect">
            <a:avLst/>
          </a:prstGeom>
          <a:noFill/>
        </p:spPr>
      </p:pic>
      <p:pic>
        <p:nvPicPr>
          <p:cNvPr id="12" name="Picture 6" descr="http://3.bp.blogspot.com/_5PtXXB69szc/TBECYuGlnII/AAAAAAAAAHA/3e1uXzrEVIA/s1600/adobe_flash_8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996952"/>
            <a:ext cx="1425643" cy="142564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68" y="4524603"/>
            <a:ext cx="2306960" cy="15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243156" y="2837189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987450"/>
            <a:ext cx="6805381" cy="923330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M4V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9731" y="3250719"/>
            <a:ext cx="4572000" cy="255454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de video creado por la empresa Apple, la cual lo utiliza para codificar telenovelas, películas, música, etc. para iTunes.</a:t>
            </a:r>
          </a:p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Este formato puede ser reproducido por Media Player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Classic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Real Player, VLC Media 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Mplayer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DiVX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Plus Player y Nero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Showtime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.  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1" name="Picture 2" descr="http://files.softicons.com/download/application-icons/adobe-cs4-icon-set-by-adam-betts/png/512/Adobe_Soundbooth_M4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363209"/>
            <a:ext cx="1276231" cy="1276231"/>
          </a:xfrm>
          <a:prstGeom prst="rect">
            <a:avLst/>
          </a:prstGeom>
          <a:noFill/>
        </p:spPr>
      </p:pic>
      <p:pic>
        <p:nvPicPr>
          <p:cNvPr id="12" name="Picture 4" descr="http://www.iorgsoft.com/icon/resources/m4v-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325" y="3068960"/>
            <a:ext cx="864096" cy="86409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49" y="4439344"/>
            <a:ext cx="1821227" cy="13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19"/>
            <a:ext cx="9144000" cy="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60">
            <a:off x="315164" y="2909197"/>
            <a:ext cx="589136" cy="65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21137296">
            <a:off x="136681" y="772007"/>
            <a:ext cx="6805381" cy="1354217"/>
          </a:xfrm>
          <a:prstGeom prst="rect">
            <a:avLst/>
          </a:prstGeom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5400" dirty="0" smtClean="0">
                <a:latin typeface="Century Gothic" pitchFamily="34" charset="0"/>
                <a:ea typeface="Seriously" pitchFamily="2" charset="0"/>
              </a:rPr>
              <a:t>MKV</a:t>
            </a:r>
          </a:p>
          <a:p>
            <a:pPr algn="ctr"/>
            <a:r>
              <a:rPr lang="es-MX" sz="2800" dirty="0" err="1" smtClean="0">
                <a:latin typeface="Century Gothic" pitchFamily="34" charset="0"/>
                <a:ea typeface="Seriously" pitchFamily="2" charset="0"/>
              </a:rPr>
              <a:t>Matroska</a:t>
            </a:r>
            <a:r>
              <a:rPr lang="es-MX" sz="2800" dirty="0" smtClean="0">
                <a:latin typeface="Century Gothic" pitchFamily="34" charset="0"/>
                <a:ea typeface="Seriously" pitchFamily="2" charset="0"/>
              </a:rPr>
              <a:t> (Con subtítulos y audio)</a:t>
            </a:r>
            <a:endParaRPr lang="es-MX" sz="2800" dirty="0">
              <a:latin typeface="Century Gothic" pitchFamily="34" charset="0"/>
              <a:ea typeface="Seriously" pitchFamily="2" charset="0"/>
            </a:endParaRPr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609731" y="3250719"/>
            <a:ext cx="4572000" cy="28623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Es un formato contenedor estándar abierto, un archivo informático que puede contener un número ilimitado de video, audio e imagen. Sirve como un formato universal para el almacenamiento de contenidos audiovisuales y puede ser reproducido por 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ALShow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Avidemux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DivX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Kaffeine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Media Player,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Winamp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,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MPLayer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 y </a:t>
            </a:r>
            <a:r>
              <a:rPr lang="es-MX" sz="2000" dirty="0" err="1" smtClean="0">
                <a:latin typeface="PassingNotes" pitchFamily="2" charset="0"/>
                <a:ea typeface="PassingNotes" pitchFamily="2" charset="0"/>
              </a:rPr>
              <a:t>HandBrake</a:t>
            </a:r>
            <a:r>
              <a:rPr lang="es-MX" sz="2000" dirty="0" smtClean="0">
                <a:latin typeface="PassingNotes" pitchFamily="2" charset="0"/>
                <a:ea typeface="PassingNotes" pitchFamily="2" charset="0"/>
              </a:rPr>
              <a:t>. </a:t>
            </a:r>
            <a:endParaRPr lang="es-MX" sz="2000" dirty="0">
              <a:latin typeface="PassingNotes" pitchFamily="2" charset="0"/>
              <a:ea typeface="PassingNotes" pitchFamily="2" charset="0"/>
            </a:endParaRPr>
          </a:p>
        </p:txBody>
      </p:sp>
      <p:pic>
        <p:nvPicPr>
          <p:cNvPr id="12" name="Picture 2" descr="http://img.vinagreasesino.com/wp-content/uploads/2011/10/mk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71060"/>
            <a:ext cx="1566052" cy="1566052"/>
          </a:xfrm>
          <a:prstGeom prst="rect">
            <a:avLst/>
          </a:prstGeom>
          <a:noFill/>
        </p:spPr>
      </p:pic>
      <p:pic>
        <p:nvPicPr>
          <p:cNvPr id="14" name="Picture 4" descr="http://upload.wikimedia.org/wikipedia/fi/2/2d/Logo3_mkv_256x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959603"/>
            <a:ext cx="1656184" cy="165618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96147"/>
            <a:ext cx="17954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674</Words>
  <Application>Microsoft Office PowerPoint</Application>
  <PresentationFormat>Presentación en pantalla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Campos'</dc:creator>
  <cp:lastModifiedBy>Karen Campos'</cp:lastModifiedBy>
  <cp:revision>25</cp:revision>
  <dcterms:created xsi:type="dcterms:W3CDTF">2013-02-12T23:37:39Z</dcterms:created>
  <dcterms:modified xsi:type="dcterms:W3CDTF">2013-02-13T03:56:22Z</dcterms:modified>
</cp:coreProperties>
</file>