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15A15E-A85E-4193-A829-CFD34A9F9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976AC0-62BC-4D0A-B622-CF439A834F5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rbellatube.es/wp-content/uploads/2012/04/clip-v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6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Extensiones de Video</a:t>
            </a:r>
            <a:endParaRPr lang="es-ES" sz="6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3756512"/>
            <a:ext cx="5114778" cy="1101248"/>
          </a:xfrm>
        </p:spPr>
        <p:txBody>
          <a:bodyPr/>
          <a:lstStyle/>
          <a:p>
            <a:r>
              <a:rPr lang="es-ES_tradnl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itchFamily="34" charset="0"/>
              </a:rPr>
              <a:t>Bryanda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itchFamily="34" charset="0"/>
              </a:rPr>
              <a:t> Paulina Flores </a:t>
            </a: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itchFamily="34" charset="0"/>
              </a:rPr>
              <a:t>Díaz</a:t>
            </a:r>
          </a:p>
          <a:p>
            <a:r>
              <a:rPr lang="es-ES_tradnl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itchFamily="34" charset="0"/>
              </a:rPr>
              <a:t>#12   2C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3.bp.blogspot.com/-rBjAGiChhJg/TZzfjqUp4XI/AAAAAAAAAA8/C3KiuLRLiR8/s1600/V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38475"/>
            <a:ext cx="3819525" cy="38195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nombre de un grupo de estándares de codificación de audio y vídeo normalizados por el grupo MPEG (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Moving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Pictures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Experts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utiliza en el formato Video CD.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MPG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://informatica4galileo.wikispaces.com/file/view/mpeg_logo.png/122348287/mpeg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800" y="836712"/>
            <a:ext cx="1812032" cy="127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etanews.com/wp-content/uploads/2012/02/video-film-pc-laptop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5670">
            <a:off x="3193026" y="2835189"/>
            <a:ext cx="4203672" cy="42036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archivo OGM es un contenedor. Dentro puede tener una pista de vídeo (codificada con cualquier códec) y una o más pistas de audio (con su correspondiente códec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OGM es para lo mismo que el AVI, pero es mejor y además es un formato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libre.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OGM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blogs.telestream.net/screenflow/wp-content/uploads/2012/06/onlinevid_shutterstock_40057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89221">
            <a:off x="3318287" y="2895368"/>
            <a:ext cx="3851920" cy="38519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Versioned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Base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Tipo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fichero contenido en los DVD-Video. Incluye el video, audio, subtítulos y menús en forma de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stream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VOB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://images.wondershare.de/tutorial/images/video-konverter-mac-v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56" y="12650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netcaptioning.com/resources/WMV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464" y="702568"/>
            <a:ext cx="2438400" cy="2438400"/>
          </a:xfrm>
          <a:prstGeom prst="rect">
            <a:avLst/>
          </a:prstGeom>
          <a:noFill/>
        </p:spPr>
      </p:pic>
      <p:pic>
        <p:nvPicPr>
          <p:cNvPr id="25602" name="Picture 2" descr="http://www.guatewireless.org/wp-content/uploads/2012/09/WMV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960" y="4230960"/>
            <a:ext cx="2438400" cy="243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 Media Video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WMV no se construye sólo con tecnología interna de Microsoft. Desde la versión 7 (WMV1), Microsoft ha utilizado su propia versión no estandarizada de MPEG-4. El vídeo a menudo se combina con sonido en formato Windows Media Audio.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WMV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30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s-ES_tradnl" sz="8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GP</a:t>
            </a:r>
            <a:endParaRPr lang="es-ES" sz="8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68828"/>
            <a:ext cx="7239000" cy="4846320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3rd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Generation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Partnership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Project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3GP es un formato contenedor usado por teléfonos móviles para almacenar información de medios múltiples como audio y video. </a:t>
            </a:r>
          </a:p>
          <a:p>
            <a:pPr>
              <a:buNone/>
            </a:pP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una versión simplificada del "</a:t>
            </a:r>
            <a:r>
              <a:rPr lang="es-E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ISO 14496-1 Media </a:t>
            </a:r>
            <a:r>
              <a:rPr lang="es-E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Format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que es similar al formato de 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Quicktime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http://www.nliten.me/wp-content/uploads/2010/09/3gp-logo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9567">
            <a:off x="5653463" y="558718"/>
            <a:ext cx="1934564" cy="83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kservicios.com/wp-content/uploads/2012/04/Video-marketing-onl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0468">
            <a:off x="223173" y="4092741"/>
            <a:ext cx="2857500" cy="28575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Audio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Interleave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un formato contenedor de audio y video lanzado por Microsoft.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Extensiones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formato del grupo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OpenDML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la compañía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Matrox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_tradnl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AVI</a:t>
            </a:r>
            <a:endParaRPr lang="es-ES" sz="8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4" name="Picture 4" descr="http://t0.gstatic.com/images?q=tbn:ANd9GcR43U2_yjsm7hBj2Is5m953TbG2sSGR4R0vjNIOqjrgfRg_F3Gq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1419">
            <a:off x="6372199" y="390583"/>
            <a:ext cx="1257645" cy="159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tweakyourbiz.com/marketing/files/Online-Video-Likes-Through-A-Global-L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664" y="3761656"/>
            <a:ext cx="3123728" cy="3123728"/>
          </a:xfrm>
          <a:prstGeom prst="rect">
            <a:avLst/>
          </a:prstGeom>
          <a:noFill/>
        </p:spPr>
      </p:pic>
      <p:pic>
        <p:nvPicPr>
          <p:cNvPr id="16388" name="Picture 4" descr="http://3.bp.blogspot.com/-PDxjoT3yrug/TVXXpDBbsiI/AAAAAAAABgU/AIRIqaOlDa8/s1600/Div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3222">
            <a:off x="462779" y="127503"/>
            <a:ext cx="3457593" cy="163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software desarrollados por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DivX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Inc. para los sistemas operativos Windows y Mac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códec de vídeo, un formato de vídeo comprimido, basado en los estándares MPEG-4.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es-ES_tradnl" sz="80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DivX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cons.iconarchive.com/icons/media-design/hydropro/512/HP-Video-Folder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71400"/>
            <a:ext cx="3744415" cy="3744416"/>
          </a:xfrm>
          <a:prstGeom prst="rect">
            <a:avLst/>
          </a:prstGeom>
          <a:noFill/>
        </p:spPr>
      </p:pic>
      <p:pic>
        <p:nvPicPr>
          <p:cNvPr id="17410" name="Picture 2" descr="http://3.bp.blogspot.com/_5PtXXB69szc/TBECYuGlnII/AAAAAAAAAHA/3e1uXzrEVIA/s1600/adobe_flash_8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87366"/>
            <a:ext cx="2198018" cy="219801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Flash Video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formato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contenedor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propietario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usado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transmitir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Internet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usando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Adobe Flash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Player.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contenidos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FLV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pueden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incrustados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dentro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archivos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SWF (Shockwave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Flash)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FLV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corbax.com/blog/img/video-SEO-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953659"/>
            <a:ext cx="8172400" cy="27958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formato de archivo de vídeo desarrollado por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Apple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está muy cerca del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formato MP4.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 reproducir un archivo protegido M4V, el equipo debe ser autorizado (con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iTunes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 con la cuenta que se utilizó para comprar el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M4V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www.m4v-converter.com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136">
            <a:off x="4180927" y="456230"/>
            <a:ext cx="3121521" cy="13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enriquedans.com/wp-content/uploads/2010/10/video4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3537">
            <a:off x="-360158" y="3400424"/>
            <a:ext cx="4286250" cy="3457576"/>
          </a:xfrm>
          <a:prstGeom prst="rect">
            <a:avLst/>
          </a:prstGeom>
          <a:noFill/>
        </p:spPr>
      </p:pic>
      <p:pic>
        <p:nvPicPr>
          <p:cNvPr id="19458" name="Picture 2" descr="http://www.33h33.com/blog/wp-content/uploads/2012/04/mk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3428">
            <a:off x="4204085" y="58471"/>
            <a:ext cx="375229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Matroska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formato contenedor estándar abierto puede contener un número ilimitado de vídeo, audio, imagen o pistas de subtítulos dentro de un solo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archivo.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similar a otros contenedores, como AVI, MP4 o ASF, pero es totalmente abierto.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kumimoji="0" lang="es-ES_tradnl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MKV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 Online Video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 instrucción en el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lenguage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ensamblador de la mayoría de procesadores, cuyo propósito es la transferencia de datos entre registros de procesador o registro y memoria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Está disponible en procesadores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intel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pentium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amd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sparc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entre muchos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otros.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MOV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annenberg.usc.edu/~/media/MOV%20logo%20high%20res.ashx?h=246&amp;w=499&amp;a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7814">
            <a:off x="3269512" y="462739"/>
            <a:ext cx="4752975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resultswithmarketing.com/wp-content/uploads/2012/10/iStock_000006925306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7" y="0"/>
            <a:ext cx="3602999" cy="36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formato de codificación de audio asociado a la extensión mp4. MPEG4 es un códec estándar internacional de vídeo creado especialmente para la web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archivo de MP4 lleva 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audio y video 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incluidos.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b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Mp4</a:t>
            </a:r>
            <a:endParaRPr kumimoji="0" lang="es-ES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images2.wikia.nocookie.net/__cb20111007213547/applezone/es/images/f/fd/MP4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517232"/>
            <a:ext cx="2520280" cy="10310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465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Opulento</vt:lpstr>
      <vt:lpstr>Extensiones de Video</vt:lpstr>
      <vt:lpstr>     3 GP</vt:lpstr>
      <vt:lpstr> AVI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Extensiones de Video</dc:title>
  <dc:creator>COMPUTO</dc:creator>
  <cp:lastModifiedBy>Windows User</cp:lastModifiedBy>
  <cp:revision>13</cp:revision>
  <dcterms:created xsi:type="dcterms:W3CDTF">2013-02-07T18:17:17Z</dcterms:created>
  <dcterms:modified xsi:type="dcterms:W3CDTF">2013-02-11T23:46:54Z</dcterms:modified>
</cp:coreProperties>
</file>