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32A7"/>
    <a:srgbClr val="FF66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0" d="100"/>
          <a:sy n="70" d="100"/>
        </p:scale>
        <p:origin x="-138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7966E-3260-4AF1-9ECC-728D2556C13B}" type="datetimeFigureOut">
              <a:rPr lang="es-ES" smtClean="0"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2E23-CC08-4081-91F0-390013DE3BC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ES_tradnl" sz="5400" b="1" dirty="0" smtClean="0">
                <a:solidFill>
                  <a:srgbClr val="F632A7"/>
                </a:solidFill>
                <a:latin typeface="Century Gothic" pitchFamily="34" charset="0"/>
              </a:rPr>
              <a:t>Extensiones de video</a:t>
            </a:r>
            <a:endParaRPr lang="es-ES" sz="5400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643182"/>
            <a:ext cx="6400800" cy="2643206"/>
          </a:xfrm>
        </p:spPr>
        <p:txBody>
          <a:bodyPr>
            <a:noAutofit/>
          </a:bodyPr>
          <a:lstStyle/>
          <a:p>
            <a:r>
              <a:rPr lang="es-ES_tradnl" sz="3600" dirty="0" smtClean="0">
                <a:solidFill>
                  <a:srgbClr val="F632A7"/>
                </a:solidFill>
                <a:latin typeface="Century Gothic" pitchFamily="34" charset="0"/>
              </a:rPr>
              <a:t>Alejandra Guadalupe Valenzuela Gloria</a:t>
            </a:r>
          </a:p>
          <a:p>
            <a:endParaRPr lang="es-ES_tradnl" sz="36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r>
              <a:rPr lang="es-ES_tradnl" sz="3600" dirty="0" smtClean="0">
                <a:solidFill>
                  <a:srgbClr val="F632A7"/>
                </a:solidFill>
                <a:latin typeface="Century Gothic" pitchFamily="34" charset="0"/>
              </a:rPr>
              <a:t>2 “C”      NL: 35</a:t>
            </a:r>
            <a:endParaRPr lang="es-ES_tradnl" sz="3600" dirty="0">
              <a:solidFill>
                <a:srgbClr val="F632A7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MPEG son las siglas de Moving Picture Experts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Group.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MPEG es un grupo de la ISO y la familia de estándares de compresión y de formatos de archivo de video digital desarrollados por el grupo.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MPG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8789" y="3212976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Quick Times.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Indeo.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9218" name="Picture 2" descr="http://images.all-free-download.com/images/graphiclarge/media_video_mpg_100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12976"/>
            <a:ext cx="2582416" cy="258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9475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Es un formato que se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trata de un compresor de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video-audio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que logra una mayor tasa de compresión, lo que reduce el tamaño de los archivos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. Almacena videos en discos duros. </a:t>
            </a:r>
            <a:endParaRPr lang="es-ES" sz="22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OGM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8789" y="306896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MX" sz="2000" dirty="0" smtClean="0">
                <a:solidFill>
                  <a:srgbClr val="F632A7"/>
                </a:solidFill>
                <a:latin typeface="Century Gothic" pitchFamily="34" charset="0"/>
              </a:rPr>
              <a:t>Es </a:t>
            </a:r>
            <a:r>
              <a:rPr lang="es-MX" sz="2000" dirty="0">
                <a:solidFill>
                  <a:srgbClr val="F632A7"/>
                </a:solidFill>
                <a:latin typeface="Century Gothic" pitchFamily="34" charset="0"/>
              </a:rPr>
              <a:t>necesario instalar una serie </a:t>
            </a:r>
            <a:endParaRPr lang="es-MX" sz="20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MX" sz="2000" dirty="0">
                <a:solidFill>
                  <a:srgbClr val="F632A7"/>
                </a:solidFill>
                <a:latin typeface="Century Gothic" pitchFamily="34" charset="0"/>
              </a:rPr>
              <a:t> </a:t>
            </a:r>
            <a:r>
              <a:rPr lang="es-MX" sz="2000" dirty="0" smtClean="0">
                <a:solidFill>
                  <a:srgbClr val="F632A7"/>
                </a:solidFill>
                <a:latin typeface="Century Gothic" pitchFamily="34" charset="0"/>
              </a:rPr>
              <a:t>    de </a:t>
            </a:r>
            <a:r>
              <a:rPr lang="es-MX" sz="2000" dirty="0">
                <a:solidFill>
                  <a:srgbClr val="F632A7"/>
                </a:solidFill>
                <a:latin typeface="Century Gothic" pitchFamily="34" charset="0"/>
              </a:rPr>
              <a:t>filtros que lo reproduzcan.</a:t>
            </a: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10242" name="Picture 2" descr="http://2.bp.blogspot.com/-VXAV6NPCu9Q/UI5B-1qWscI/AAAAAAAAB0k/kbTtkZsk_CI/s1600/Video-digital-El-formato-Ogg-Medi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52440"/>
            <a:ext cx="1760334" cy="214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0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Es un formato relativamente ligero, pero los videos que he probado no han tenido la calidad del formato AVI.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RM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8789" y="270892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MX" sz="2000" dirty="0" smtClean="0">
                <a:solidFill>
                  <a:srgbClr val="F632A7"/>
                </a:solidFill>
                <a:latin typeface="Century Gothic" pitchFamily="34" charset="0"/>
              </a:rPr>
              <a:t>Real Media Player.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11268" name="Picture 4" descr="http://media.uccdn.com/images/1/0/5/img_como_convertir_peliculas_a_real_player_501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6342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424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Es un formato que contiene videos de DVD.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Incluye el video, audio,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subtítulos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y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menús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en forma de 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stream.</a:t>
            </a:r>
          </a:p>
          <a:p>
            <a:pPr marL="0" indent="0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>
              <a:buNone/>
            </a:pPr>
            <a:endParaRPr lang="es-MX" sz="2200" dirty="0" smtClean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VOB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8789" y="270892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Power DVD.</a:t>
            </a:r>
          </a:p>
          <a:p>
            <a:pPr algn="just">
              <a:spcBef>
                <a:spcPts val="0"/>
              </a:spcBef>
            </a:pP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12290" name="Picture 2" descr="http://www.macvobconverter.net/convert%20vob%20to%20m4a%20mac/convert-vob-to-m4a-ma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429000"/>
            <a:ext cx="3968681" cy="250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30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Es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un nombre genérico que se da al conjunto de algoritmos de compresión ubicados en el set propietario de tecnologías de vídeo desarrolladas por Microsoft, que forma parte del framework Windows Media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.</a:t>
            </a: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WMV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13437" y="3545632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BS.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 Media Player.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b="1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13314" name="Picture 2" descr="http://t2.gstatic.com/images?q=tbn:ANd9GcQCJknRR6MKVBa5G_RlRexCppAY2FxUKXUUvfD3WO99q9AbRvcg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89040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2896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19872" y="260648"/>
            <a:ext cx="2000264" cy="1143000"/>
          </a:xfrm>
          <a:solidFill>
            <a:schemeClr val="bg1"/>
          </a:solidFill>
        </p:spPr>
        <p:txBody>
          <a:bodyPr/>
          <a:lstStyle/>
          <a:p>
            <a:r>
              <a:rPr lang="es-ES_tradnl" b="1" dirty="0" smtClean="0">
                <a:solidFill>
                  <a:srgbClr val="F632A7"/>
                </a:solidFill>
                <a:latin typeface="Century Gothic" pitchFamily="34" charset="0"/>
              </a:rPr>
              <a:t>3GP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40768"/>
            <a:ext cx="8229600" cy="2116831"/>
          </a:xfrm>
        </p:spPr>
        <p:txBody>
          <a:bodyPr>
            <a:normAutofit/>
          </a:bodyPr>
          <a:lstStyle/>
          <a:p>
            <a:pPr marL="108000" algn="just">
              <a:buNone/>
            </a:pPr>
            <a:r>
              <a:rPr lang="es-ES" dirty="0" smtClean="0">
                <a:solidFill>
                  <a:srgbClr val="F632A7"/>
                </a:solidFill>
                <a:latin typeface="Century Gothic" pitchFamily="34" charset="0"/>
              </a:rPr>
              <a:t> </a:t>
            </a: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Es un formato contenedor usado por teléfonos móviles para almacenar información de medios múltiples (audio y video). Fue creado por 3GPP (3rd Generation Partnership Project). Es una versión simplificada del "ISO 14496-1 Media Format“</a:t>
            </a:r>
          </a:p>
          <a:p>
            <a:pPr algn="just">
              <a:buNone/>
            </a:pPr>
            <a:endParaRPr lang="es-ES_tradnl" sz="2100" dirty="0">
              <a:solidFill>
                <a:srgbClr val="F632A7"/>
              </a:solidFill>
            </a:endParaRPr>
          </a:p>
          <a:p>
            <a:pPr algn="just"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4071942"/>
            <a:ext cx="8229600" cy="24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rgbClr val="F632A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rgbClr val="F632A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66286" y="306896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marL="108000" indent="-108000" algn="just">
              <a:spcBef>
                <a:spcPts val="0"/>
              </a:spcBef>
            </a:pPr>
            <a:r>
              <a:rPr lang="es-MX" sz="2100" dirty="0">
                <a:solidFill>
                  <a:srgbClr val="F632A7"/>
                </a:solidFill>
                <a:latin typeface="Century Gothic" pitchFamily="34" charset="0"/>
              </a:rPr>
              <a:t>VLC media </a:t>
            </a:r>
            <a:r>
              <a:rPr lang="es-MX" sz="2100" dirty="0" smtClean="0">
                <a:solidFill>
                  <a:srgbClr val="F632A7"/>
                </a:solidFill>
                <a:latin typeface="Century Gothic" pitchFamily="34" charset="0"/>
              </a:rPr>
              <a:t>player</a:t>
            </a: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Totem.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Media Player Classic.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The KMPlayer.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Quick Time.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Real Player.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Jet  Audio.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GOM Player.</a:t>
            </a:r>
          </a:p>
          <a:p>
            <a:pPr marL="108000" indent="-108000"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 Media Player.</a:t>
            </a:r>
          </a:p>
          <a:p>
            <a:pPr algn="just"/>
            <a:endParaRPr lang="es-ES" sz="2100" dirty="0" smtClean="0">
              <a:solidFill>
                <a:srgbClr val="F632A7"/>
              </a:solidFill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1026" name="Picture 2" descr="http://images.all-free-download.com/images/graphiclarge/file_video_3gp_1009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804" y="3505944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100" dirty="0" smtClean="0">
                <a:solidFill>
                  <a:srgbClr val="F632A7"/>
                </a:solidFill>
                <a:latin typeface="Century Gothic" pitchFamily="34" charset="0"/>
              </a:rPr>
              <a:t>(Siglas </a:t>
            </a:r>
            <a:r>
              <a:rPr lang="es-MX" sz="2100" dirty="0">
                <a:solidFill>
                  <a:srgbClr val="F632A7"/>
                </a:solidFill>
                <a:latin typeface="Century Gothic" pitchFamily="34" charset="0"/>
              </a:rPr>
              <a:t>en inglés de </a:t>
            </a:r>
            <a:r>
              <a:rPr lang="es-MX" sz="2100" i="1" dirty="0">
                <a:solidFill>
                  <a:srgbClr val="F632A7"/>
                </a:solidFill>
                <a:latin typeface="Century Gothic" pitchFamily="34" charset="0"/>
              </a:rPr>
              <a:t>Audio Video Interleave</a:t>
            </a:r>
            <a:r>
              <a:rPr lang="es-MX" sz="2100" dirty="0">
                <a:solidFill>
                  <a:srgbClr val="F632A7"/>
                </a:solidFill>
                <a:latin typeface="Century Gothic" pitchFamily="34" charset="0"/>
              </a:rPr>
              <a:t>) </a:t>
            </a:r>
            <a:r>
              <a:rPr lang="es-MX" sz="2100" dirty="0" smtClean="0">
                <a:solidFill>
                  <a:srgbClr val="F632A7"/>
                </a:solidFill>
                <a:latin typeface="Century Gothic" pitchFamily="34" charset="0"/>
              </a:rPr>
              <a:t>Es </a:t>
            </a:r>
            <a:r>
              <a:rPr lang="es-MX" sz="2100" dirty="0">
                <a:solidFill>
                  <a:srgbClr val="F632A7"/>
                </a:solidFill>
                <a:latin typeface="Century Gothic" pitchFamily="34" charset="0"/>
              </a:rPr>
              <a:t>un formato contenedor de audio y video lanzado por Microsoft en </a:t>
            </a:r>
            <a:r>
              <a:rPr lang="es-MX" sz="2100" dirty="0" smtClean="0">
                <a:solidFill>
                  <a:srgbClr val="F632A7"/>
                </a:solidFill>
                <a:latin typeface="Century Gothic" pitchFamily="34" charset="0"/>
              </a:rPr>
              <a:t>1992</a:t>
            </a:r>
            <a:r>
              <a:rPr lang="es-MX" sz="2400" dirty="0" smtClean="0">
                <a:solidFill>
                  <a:srgbClr val="F632A7"/>
                </a:solidFill>
              </a:rPr>
              <a:t>.</a:t>
            </a:r>
            <a:endParaRPr lang="es-MX" sz="2200" dirty="0">
              <a:solidFill>
                <a:srgbClr val="F632A7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 smtClean="0">
                <a:solidFill>
                  <a:srgbClr val="F632A7"/>
                </a:solidFill>
                <a:latin typeface="Century Gothic" pitchFamily="34" charset="0"/>
              </a:rPr>
              <a:t>AVI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9552" y="270892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Para reproducir el formato AVI es necesario: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Un reproductor de video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     capaz de interpretar el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     formato AVI.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El códec de video para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2100" dirty="0">
                <a:solidFill>
                  <a:srgbClr val="F632A7"/>
                </a:solidFill>
                <a:latin typeface="Century Gothic" pitchFamily="34" charset="0"/>
              </a:rPr>
              <a:t> </a:t>
            </a: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    interpretar el flujo de video.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El códec de audio para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2100" dirty="0">
                <a:solidFill>
                  <a:srgbClr val="F632A7"/>
                </a:solidFill>
                <a:latin typeface="Century Gothic" pitchFamily="34" charset="0"/>
              </a:rPr>
              <a:t> </a:t>
            </a: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    identificar el flujo de audio.</a:t>
            </a: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2050" name="Picture 2" descr="http://1.bp.blogspot.com/-c122N5CSu8M/UBaqNg4E8xI/AAAAAAAAADY/4gm9WNo4hUM/s1600/av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790" y="358288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86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1944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un formato de vídeo que funciona sobre los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sistemas operativos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 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Windows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, MacOS y GNU/Linux actuales y que, combinado con la compresión de audio MP3, consigue una alta calidad de imagen superior a la del VHS con un caudal inferior a 1 Mbit/s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.</a:t>
            </a: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DIVX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54111" y="3632448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MacOS.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GNU/Linux actuales.</a:t>
            </a: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3074" name="Picture 2" descr="http://4.bp.blogspot.com/_l2LXpcSKJMc/TFJFcCb7CQI/AAAAAAAAAYo/StySW2QVRd8/s320/div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433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0860" y="1460900"/>
            <a:ext cx="8229600" cy="26208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un formato contenedor propietario usado para transmitir video por Internet usando Adobe 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Flash  Player, desde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la versión 6 a la 10. Los contenidos FLV pueden ser incrustados dentro de archivos SWF. Entre los sitios más notables que utilizan el formato FLV se encuentran YouTube, Google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Video, Reuters.com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, 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Yahoo!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Video y MySpace.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FLV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54111" y="4077072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Adobe Flash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VLC Media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Media Player Classic.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 Media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Windows Media Center.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4098" name="Picture 2" descr="http://t1.gstatic.com/images?q=tbn:ANd9GcQ5XguuTcAj6RVNhsk1c2UQscLj6730VsHytMTQT_lvh1GPLpx7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136" y="4077072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3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El formato MP4 realmente una abreviatura de la especificación MPEG-4 Part 14, un formato de almacenamiento multimedia y que forma parte del standar MPEG-4. Lo de multimedia significa que puede ser utilizado para grabar diversos tipos de datos, entre ellos audio digital, video digital, imágenes, subtítulos, etc. 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MP4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52040" y="378904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iTunes.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iPod.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5124" name="Picture 4" descr="http://www.tugentelatina.com/m/photos/get_image/file/cbb3a1621ce9ba08664eea53f2dba4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564" y="4077072"/>
            <a:ext cx="2160676" cy="216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6286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pPr marL="0" indent="0" algn="just">
              <a:buNone/>
            </a:pP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Es un formato que permite almacenar información sobre escenas o capítulos de un video, protección DRM y tratamiento de audio AC3.</a:t>
            </a:r>
          </a:p>
          <a:p>
            <a:pPr marL="0" indent="0">
              <a:buNone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M4V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28638" y="2924944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iTunes de Apple.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Apple Quick Time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Media Player Classic.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RealPlayer.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VLC Media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DivX Plus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Nero Showtime.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9" name="Picture 2" descr="http://images.wondershare.es/topic/convert-video/m4v-ic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139" y="3356992"/>
            <a:ext cx="1706031" cy="200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619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E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un formato contenedor estándar abierto, un archivo informático que puede contener un número ilimitado de vídeo, audio, imagen o pistas de subtítulos dentro de un solo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archivo.</a:t>
            </a:r>
            <a:r>
              <a:rPr lang="es-MX" sz="2200" baseline="30000" dirty="0">
                <a:solidFill>
                  <a:srgbClr val="F632A7"/>
                </a:solidFill>
                <a:latin typeface="Century Gothic" pitchFamily="34" charset="0"/>
              </a:rPr>
              <a:t>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Su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intención es la de servir como un formato universal para el almacenamiento de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contenidos.</a:t>
            </a: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MKV</a:t>
            </a:r>
            <a:endParaRPr lang="es-ES" b="1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51520" y="3284984"/>
            <a:ext cx="8481397" cy="3312368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ALShow.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Avidemux.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BS.Player.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Chameleo.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The Core Media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Gom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HandBrake.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JetAudio.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Media Player Classic.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VLC Media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Zoom Player.</a:t>
            </a: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Media Portal.</a:t>
            </a:r>
          </a:p>
          <a:p>
            <a:pPr algn="just">
              <a:spcBef>
                <a:spcPts val="0"/>
              </a:spcBef>
            </a:pPr>
            <a:endParaRPr lang="es-ES" sz="21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Entre otros.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7170" name="Picture 2" descr="http://imag.malavida.com/blog/images/2012/01/id-26942-mk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908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033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Es un formato de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video y audio, desarrollado por la compañía Apple </a:t>
            </a:r>
            <a:r>
              <a:rPr lang="es-MX" sz="2200" dirty="0" smtClean="0">
                <a:solidFill>
                  <a:srgbClr val="F632A7"/>
                </a:solidFill>
                <a:latin typeface="Century Gothic" pitchFamily="34" charset="0"/>
              </a:rPr>
              <a:t>Inc. </a:t>
            </a:r>
            <a:r>
              <a:rPr lang="es-MX" sz="2200" dirty="0">
                <a:solidFill>
                  <a:srgbClr val="F632A7"/>
                </a:solidFill>
                <a:latin typeface="Century Gothic" pitchFamily="34" charset="0"/>
              </a:rPr>
              <a:t>Los archivos MOV están formados por una o más pistas de audio y video, ofreciendo una gran calidad de reproducción. Dichas pistas están organizadas por jerarquías, las cuales son conocidas como átomos. </a:t>
            </a:r>
            <a:endParaRPr lang="es-MX" sz="22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  <a:p>
            <a:pPr marL="0" indent="0" algn="just">
              <a:buNone/>
            </a:pPr>
            <a:endParaRPr lang="es-MX" sz="2200" dirty="0">
              <a:solidFill>
                <a:srgbClr val="F632A7"/>
              </a:solidFill>
              <a:latin typeface="Century Gothic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260648"/>
            <a:ext cx="2000264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632A7"/>
                </a:solidFill>
                <a:latin typeface="Century Gothic" pitchFamily="34" charset="0"/>
              </a:rPr>
              <a:t>MOV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52040" y="3789040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08000" algn="just">
              <a:spcBef>
                <a:spcPts val="0"/>
              </a:spcBef>
              <a:buFont typeface="Arial" pitchFamily="34" charset="0"/>
              <a:buNone/>
            </a:pPr>
            <a:r>
              <a:rPr lang="es-ES" sz="2100" b="1" dirty="0" smtClean="0">
                <a:solidFill>
                  <a:srgbClr val="F632A7"/>
                </a:solidFill>
                <a:latin typeface="Century Gothic" pitchFamily="34" charset="0"/>
              </a:rPr>
              <a:t>Se puede reproducir desde:</a:t>
            </a: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ES" sz="2100" dirty="0" smtClean="0">
                <a:solidFill>
                  <a:srgbClr val="F632A7"/>
                </a:solidFill>
                <a:latin typeface="Century Gothic" pitchFamily="34" charset="0"/>
              </a:rPr>
              <a:t>Quick Time Player.</a:t>
            </a: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spcBef>
                <a:spcPts val="0"/>
              </a:spcBef>
            </a:pPr>
            <a:endParaRPr lang="es-ES" sz="2100" dirty="0" smtClean="0">
              <a:solidFill>
                <a:srgbClr val="F632A7"/>
              </a:solidFill>
              <a:latin typeface="Century Gothic" pitchFamily="34" charset="0"/>
            </a:endParaRPr>
          </a:p>
          <a:p>
            <a:pPr algn="just">
              <a:buFont typeface="Arial" pitchFamily="34" charset="0"/>
              <a:buNone/>
            </a:pPr>
            <a:endParaRPr lang="es-ES" sz="2100" dirty="0">
              <a:solidFill>
                <a:srgbClr val="F632A7"/>
              </a:solidFill>
            </a:endParaRPr>
          </a:p>
        </p:txBody>
      </p:sp>
      <p:pic>
        <p:nvPicPr>
          <p:cNvPr id="8194" name="Picture 2" descr="http://www.ppt-to-dvd.com/images/articles/ppt-to-mo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22" t="11733" r="3365" b="14498"/>
          <a:stretch/>
        </p:blipFill>
        <p:spPr bwMode="auto">
          <a:xfrm>
            <a:off x="5420136" y="3789040"/>
            <a:ext cx="1617292" cy="221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150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451</Words>
  <Application>Microsoft Office PowerPoint</Application>
  <PresentationFormat>Presentación en pantalla (4:3)</PresentationFormat>
  <Paragraphs>179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Extensiones de video</vt:lpstr>
      <vt:lpstr>3GP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COMPUTO</dc:creator>
  <cp:lastModifiedBy>ALEJANDRA</cp:lastModifiedBy>
  <cp:revision>21</cp:revision>
  <dcterms:created xsi:type="dcterms:W3CDTF">2013-02-07T17:53:52Z</dcterms:created>
  <dcterms:modified xsi:type="dcterms:W3CDTF">2013-02-14T02:08:52Z</dcterms:modified>
</cp:coreProperties>
</file>