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8" name="7 Marcador de número de diapositiva"/>
          <p:cNvSpPr>
            <a:spLocks noGrp="1"/>
          </p:cNvSpPr>
          <p:nvPr>
            <p:ph type="sldNum" sz="quarter" idx="11"/>
          </p:nvPr>
        </p:nvSpPr>
        <p:spPr/>
        <p:txBody>
          <a:bodyPr/>
          <a:lstStyle/>
          <a:p>
            <a:fld id="{7B5D08F1-1F35-49EF-88F3-902B0936C207}" type="slidenum">
              <a:rPr lang="es-ES" smtClean="0"/>
              <a:t>‹Nº›</a:t>
            </a:fld>
            <a:endParaRPr lang="es-ES"/>
          </a:p>
        </p:txBody>
      </p:sp>
      <p:sp>
        <p:nvSpPr>
          <p:cNvPr id="9" name="8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FFA2ABD-45BC-4C3B-8CDD-710C18DC2B41}" type="datetimeFigureOut">
              <a:rPr lang="es-ES" smtClean="0"/>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156448" y="6422064"/>
            <a:ext cx="762000" cy="365125"/>
          </a:xfrm>
        </p:spPr>
        <p:txBody>
          <a:bodyPr/>
          <a:lstStyle/>
          <a:p>
            <a:fld id="{7B5D08F1-1F35-49EF-88F3-902B0936C207}"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DFFA2ABD-45BC-4C3B-8CDD-710C18DC2B41}" type="datetimeFigureOut">
              <a:rPr lang="es-ES" smtClean="0"/>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B5D08F1-1F35-49EF-88F3-902B0936C207}"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FFA2ABD-45BC-4C3B-8CDD-710C18DC2B41}" type="datetimeFigureOut">
              <a:rPr lang="es-ES" smtClean="0"/>
              <a:t>12/02/2013</a:t>
            </a:fld>
            <a:endParaRPr lang="es-ES"/>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ES"/>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B5D08F1-1F35-49EF-88F3-902B0936C207}"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55576" y="2348880"/>
            <a:ext cx="7470648" cy="1143000"/>
          </a:xfrm>
        </p:spPr>
        <p:txBody>
          <a:bodyPr>
            <a:noAutofit/>
          </a:bodyPr>
          <a:lstStyle/>
          <a:p>
            <a:pPr algn="ctr"/>
            <a:r>
              <a:rPr lang="es-MX" sz="9600" dirty="0" smtClean="0">
                <a:solidFill>
                  <a:srgbClr val="FF00FF"/>
                </a:solidFill>
              </a:rPr>
              <a:t>Extensiones de video</a:t>
            </a:r>
            <a:endParaRPr lang="es-ES" sz="9600" dirty="0">
              <a:solidFill>
                <a:srgbClr val="FF00FF"/>
              </a:solidFill>
            </a:endParaRPr>
          </a:p>
        </p:txBody>
      </p:sp>
    </p:spTree>
    <p:extLst>
      <p:ext uri="{BB962C8B-B14F-4D97-AF65-F5344CB8AC3E}">
        <p14:creationId xmlns:p14="http://schemas.microsoft.com/office/powerpoint/2010/main" val="3410142994"/>
      </p:ext>
    </p:extLst>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2420888"/>
            <a:ext cx="7470648" cy="1143000"/>
          </a:xfrm>
        </p:spPr>
        <p:txBody>
          <a:bodyPr>
            <a:normAutofit fontScale="90000"/>
          </a:bodyPr>
          <a:lstStyle/>
          <a:p>
            <a:pPr algn="ctr"/>
            <a:r>
              <a:rPr lang="es-MX" b="1" dirty="0" smtClean="0">
                <a:solidFill>
                  <a:srgbClr val="FF00FF"/>
                </a:solidFill>
              </a:rPr>
              <a:t>OGM</a:t>
            </a:r>
            <a:r>
              <a:rPr lang="es-MX" b="1" dirty="0" smtClean="0"/>
              <a:t/>
            </a:r>
            <a:br>
              <a:rPr lang="es-MX" b="1" dirty="0" smtClean="0"/>
            </a:br>
            <a:r>
              <a:rPr lang="es-MX" b="1" dirty="0"/>
              <a:t/>
            </a:r>
            <a:br>
              <a:rPr lang="es-MX" b="1" dirty="0"/>
            </a:br>
            <a:r>
              <a:rPr lang="es-MX" b="1" dirty="0" err="1"/>
              <a:t>OGM</a:t>
            </a:r>
            <a:r>
              <a:rPr lang="es-MX" b="1" dirty="0"/>
              <a:t> siglas de </a:t>
            </a:r>
            <a:r>
              <a:rPr lang="es-MX" b="1" dirty="0" err="1"/>
              <a:t>Ogg</a:t>
            </a:r>
            <a:r>
              <a:rPr lang="es-MX" b="1" dirty="0"/>
              <a:t> Media, es un Contenedor Multimedia (no un códec) cuya función es contener el audio (normalmente en formato </a:t>
            </a:r>
            <a:r>
              <a:rPr lang="es-MX" b="1" dirty="0" err="1"/>
              <a:t>Vorbis</a:t>
            </a:r>
            <a:r>
              <a:rPr lang="es-MX" b="1" dirty="0"/>
              <a:t>), el vídeo (normalmente </a:t>
            </a:r>
            <a:r>
              <a:rPr lang="es-MX" b="1" dirty="0" err="1"/>
              <a:t>DivX</a:t>
            </a:r>
            <a:r>
              <a:rPr lang="es-MX" b="1" dirty="0"/>
              <a:t> o </a:t>
            </a:r>
            <a:r>
              <a:rPr lang="es-MX" b="1" dirty="0" err="1"/>
              <a:t>Xvid</a:t>
            </a:r>
            <a:r>
              <a:rPr lang="es-MX" b="1" dirty="0"/>
              <a:t>) y subtítulos</a:t>
            </a:r>
            <a:endParaRPr lang="es-ES" b="1" dirty="0"/>
          </a:p>
        </p:txBody>
      </p:sp>
    </p:spTree>
    <p:extLst>
      <p:ext uri="{BB962C8B-B14F-4D97-AF65-F5344CB8AC3E}">
        <p14:creationId xmlns:p14="http://schemas.microsoft.com/office/powerpoint/2010/main" val="1640690378"/>
      </p:ext>
    </p:extLst>
  </p:cSld>
  <p:clrMapOvr>
    <a:masterClrMapping/>
  </p:clrMapOvr>
  <mc:AlternateContent xmlns:mc="http://schemas.openxmlformats.org/markup-compatibility/2006">
    <mc:Choice xmlns:p14="http://schemas.microsoft.com/office/powerpoint/2010/main" Requires="p14">
      <p:transition spd="slow" p14:dur="2000" advClick="0" advTm="7000"/>
    </mc:Choice>
    <mc:Fallback>
      <p:transition spd="slow" advClick="0" advTm="7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852936"/>
            <a:ext cx="7470648" cy="1143000"/>
          </a:xfrm>
        </p:spPr>
        <p:txBody>
          <a:bodyPr>
            <a:normAutofit fontScale="90000"/>
          </a:bodyPr>
          <a:lstStyle/>
          <a:p>
            <a:pPr algn="ctr"/>
            <a:r>
              <a:rPr lang="es-MX" b="1" dirty="0" smtClean="0">
                <a:solidFill>
                  <a:srgbClr val="FF00FF"/>
                </a:solidFill>
              </a:rPr>
              <a:t>RM</a:t>
            </a:r>
            <a:r>
              <a:rPr lang="es-MX" b="1" dirty="0" smtClean="0"/>
              <a:t/>
            </a:r>
            <a:br>
              <a:rPr lang="es-MX" b="1" dirty="0" smtClean="0"/>
            </a:br>
            <a:r>
              <a:rPr lang="es-MX" b="1" dirty="0"/>
              <a:t/>
            </a:r>
            <a:br>
              <a:rPr lang="es-MX" b="1" dirty="0"/>
            </a:br>
            <a:r>
              <a:rPr lang="es-MX" sz="4000" b="1" dirty="0" err="1"/>
              <a:t>rm</a:t>
            </a:r>
            <a:r>
              <a:rPr lang="es-MX" sz="4000" b="1" dirty="0"/>
              <a:t> es un comando de la familia de sistemas operativos Unix usada para eliminar archivos y directorios del sistema de archivos1 . Esta orden debe utilizarse con cautela, ya que puede ser muy destructiva, debido a que, al momento de ser llamada, por omisión borra los archivos sin pedir confirmación.</a:t>
            </a:r>
            <a:endParaRPr lang="es-ES" sz="4000" b="1" dirty="0"/>
          </a:p>
        </p:txBody>
      </p:sp>
    </p:spTree>
    <p:extLst>
      <p:ext uri="{BB962C8B-B14F-4D97-AF65-F5344CB8AC3E}">
        <p14:creationId xmlns:p14="http://schemas.microsoft.com/office/powerpoint/2010/main" val="3956691168"/>
      </p:ext>
    </p:extLst>
  </p:cSld>
  <p:clrMapOvr>
    <a:masterClrMapping/>
  </p:clrMapOvr>
  <mc:AlternateContent xmlns:mc="http://schemas.openxmlformats.org/markup-compatibility/2006">
    <mc:Choice xmlns:p14="http://schemas.microsoft.com/office/powerpoint/2010/main" Requires="p14">
      <p:transition spd="slow" p14:dur="2000" advClick="0" advTm="8000"/>
    </mc:Choice>
    <mc:Fallback>
      <p:transition spd="slow" advClick="0" advTm="8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2420888"/>
            <a:ext cx="7470648" cy="1143000"/>
          </a:xfrm>
        </p:spPr>
        <p:txBody>
          <a:bodyPr>
            <a:normAutofit fontScale="90000"/>
          </a:bodyPr>
          <a:lstStyle/>
          <a:p>
            <a:pPr algn="ctr"/>
            <a:r>
              <a:rPr lang="es-MX" b="1" dirty="0" smtClean="0">
                <a:solidFill>
                  <a:srgbClr val="FF00FF"/>
                </a:solidFill>
              </a:rPr>
              <a:t>VOB</a:t>
            </a:r>
            <a:r>
              <a:rPr lang="es-MX" b="1" dirty="0" smtClean="0"/>
              <a:t/>
            </a:r>
            <a:br>
              <a:rPr lang="es-MX" b="1" dirty="0" smtClean="0"/>
            </a:br>
            <a:r>
              <a:rPr lang="es-MX" b="1" dirty="0"/>
              <a:t/>
            </a:r>
            <a:br>
              <a:rPr lang="es-MX" b="1" dirty="0"/>
            </a:br>
            <a:r>
              <a:rPr lang="es-MX" b="1" dirty="0" err="1"/>
              <a:t>VOB</a:t>
            </a:r>
            <a:r>
              <a:rPr lang="es-MX" b="1" dirty="0"/>
              <a:t> (DVD-Video </a:t>
            </a:r>
            <a:r>
              <a:rPr lang="es-MX" b="1" dirty="0" err="1"/>
              <a:t>Object</a:t>
            </a:r>
            <a:r>
              <a:rPr lang="es-MX" b="1" dirty="0"/>
              <a:t> o </a:t>
            </a:r>
            <a:r>
              <a:rPr lang="es-MX" b="1" dirty="0" err="1"/>
              <a:t>Versioned</a:t>
            </a:r>
            <a:r>
              <a:rPr lang="es-MX" b="1" dirty="0"/>
              <a:t> </a:t>
            </a:r>
            <a:r>
              <a:rPr lang="es-MX" b="1" dirty="0" err="1"/>
              <a:t>Object</a:t>
            </a:r>
            <a:r>
              <a:rPr lang="es-MX" b="1" dirty="0"/>
              <a:t> Base) es un tipo de fichero contenido en los DVD-Video. Incluye el video, audio, subtítulos y menús en forma de </a:t>
            </a:r>
            <a:r>
              <a:rPr lang="es-MX" b="1" dirty="0" err="1"/>
              <a:t>stream</a:t>
            </a:r>
            <a:r>
              <a:rPr lang="es-MX" b="1" dirty="0"/>
              <a:t>.</a:t>
            </a:r>
            <a:endParaRPr lang="es-ES" b="1" dirty="0"/>
          </a:p>
        </p:txBody>
      </p:sp>
    </p:spTree>
    <p:extLst>
      <p:ext uri="{BB962C8B-B14F-4D97-AF65-F5344CB8AC3E}">
        <p14:creationId xmlns:p14="http://schemas.microsoft.com/office/powerpoint/2010/main" val="2256684965"/>
      </p:ext>
    </p:extLst>
  </p:cSld>
  <p:clrMapOvr>
    <a:masterClrMapping/>
  </p:clrMapOvr>
  <mc:AlternateContent xmlns:mc="http://schemas.openxmlformats.org/markup-compatibility/2006">
    <mc:Choice xmlns:p14="http://schemas.microsoft.com/office/powerpoint/2010/main" Requires="p14">
      <p:transition spd="slow" p14:dur="2000" advClick="0" advTm="7000"/>
    </mc:Choice>
    <mc:Fallback>
      <p:transition spd="slow" advClick="0" advTm="7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852936"/>
            <a:ext cx="7470648" cy="1143000"/>
          </a:xfrm>
        </p:spPr>
        <p:txBody>
          <a:bodyPr>
            <a:normAutofit fontScale="90000"/>
          </a:bodyPr>
          <a:lstStyle/>
          <a:p>
            <a:pPr algn="ctr"/>
            <a:r>
              <a:rPr lang="es-MX" b="1" dirty="0" smtClean="0">
                <a:solidFill>
                  <a:srgbClr val="FF00FF"/>
                </a:solidFill>
              </a:rPr>
              <a:t>WMV</a:t>
            </a:r>
            <a:r>
              <a:rPr lang="es-MX" b="1" dirty="0" smtClean="0"/>
              <a:t/>
            </a:r>
            <a:br>
              <a:rPr lang="es-MX" b="1" dirty="0" smtClean="0"/>
            </a:br>
            <a:r>
              <a:rPr lang="es-MX" b="1" dirty="0"/>
              <a:t/>
            </a:r>
            <a:br>
              <a:rPr lang="es-MX" b="1" dirty="0"/>
            </a:br>
            <a:r>
              <a:rPr lang="es-MX" b="1" dirty="0"/>
              <a:t>Windows Media Video (WMV) es un nombre genérico que se da al conjunto de algoritmos de compresión ubicados en el set propietario de tecnologías de vídeo desarrolladas por Microsoft, que forma parte del </a:t>
            </a:r>
            <a:r>
              <a:rPr lang="es-MX" b="1" dirty="0" err="1"/>
              <a:t>framework</a:t>
            </a:r>
            <a:r>
              <a:rPr lang="es-MX" b="1" dirty="0"/>
              <a:t> Windows Media.</a:t>
            </a:r>
            <a:endParaRPr lang="es-ES" b="1" dirty="0"/>
          </a:p>
        </p:txBody>
      </p:sp>
    </p:spTree>
    <p:extLst>
      <p:ext uri="{BB962C8B-B14F-4D97-AF65-F5344CB8AC3E}">
        <p14:creationId xmlns:p14="http://schemas.microsoft.com/office/powerpoint/2010/main" val="333643870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2276872"/>
            <a:ext cx="7470648" cy="1143000"/>
          </a:xfrm>
        </p:spPr>
        <p:txBody>
          <a:bodyPr>
            <a:normAutofit fontScale="90000"/>
          </a:bodyPr>
          <a:lstStyle/>
          <a:p>
            <a:r>
              <a:rPr lang="es-MX" dirty="0" smtClean="0"/>
              <a:t>Ximena Cobas Alvarez</a:t>
            </a:r>
            <a:br>
              <a:rPr lang="es-MX" dirty="0" smtClean="0"/>
            </a:br>
            <a:r>
              <a:rPr lang="es-MX" dirty="0"/>
              <a:t/>
            </a:r>
            <a:br>
              <a:rPr lang="es-MX" dirty="0"/>
            </a:br>
            <a:r>
              <a:rPr lang="es-MX" dirty="0" smtClean="0"/>
              <a:t>ll D</a:t>
            </a:r>
            <a:br>
              <a:rPr lang="es-MX" dirty="0" smtClean="0"/>
            </a:br>
            <a:r>
              <a:rPr lang="es-MX" dirty="0"/>
              <a:t/>
            </a:r>
            <a:br>
              <a:rPr lang="es-MX" dirty="0"/>
            </a:br>
            <a:endParaRPr lang="es-ES" dirty="0"/>
          </a:p>
        </p:txBody>
      </p:sp>
    </p:spTree>
    <p:extLst>
      <p:ext uri="{BB962C8B-B14F-4D97-AF65-F5344CB8AC3E}">
        <p14:creationId xmlns:p14="http://schemas.microsoft.com/office/powerpoint/2010/main" val="126895878"/>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2204864"/>
            <a:ext cx="7470648" cy="1143000"/>
          </a:xfrm>
        </p:spPr>
        <p:txBody>
          <a:bodyPr>
            <a:normAutofit fontScale="90000"/>
          </a:bodyPr>
          <a:lstStyle/>
          <a:p>
            <a:pPr algn="ctr"/>
            <a:r>
              <a:rPr lang="es-MX" sz="6000" b="1" dirty="0" smtClean="0">
                <a:solidFill>
                  <a:srgbClr val="FF00FF"/>
                </a:solidFill>
              </a:rPr>
              <a:t>3 GP</a:t>
            </a:r>
            <a:r>
              <a:rPr lang="es-MX" b="1" dirty="0" smtClean="0"/>
              <a:t> </a:t>
            </a:r>
            <a:r>
              <a:rPr lang="es-MX" dirty="0" smtClean="0"/>
              <a:t/>
            </a:r>
            <a:br>
              <a:rPr lang="es-MX" dirty="0" smtClean="0"/>
            </a:br>
            <a:r>
              <a:rPr lang="es-MX" dirty="0"/>
              <a:t/>
            </a:r>
            <a:br>
              <a:rPr lang="es-MX" dirty="0"/>
            </a:br>
            <a:r>
              <a:rPr lang="es-MX" b="1" dirty="0"/>
              <a:t>es un formato contenedor usado por teléfonos móviles para almacenar información de medios </a:t>
            </a:r>
            <a:r>
              <a:rPr lang="es-MX" b="1" dirty="0" smtClean="0"/>
              <a:t>múltiples como audio y video.</a:t>
            </a:r>
            <a:endParaRPr lang="es-ES" b="1" dirty="0"/>
          </a:p>
        </p:txBody>
      </p:sp>
    </p:spTree>
    <p:extLst>
      <p:ext uri="{BB962C8B-B14F-4D97-AF65-F5344CB8AC3E}">
        <p14:creationId xmlns:p14="http://schemas.microsoft.com/office/powerpoint/2010/main" val="1935602298"/>
      </p:ext>
    </p:extLst>
  </p:cSld>
  <p:clrMapOvr>
    <a:masterClrMapping/>
  </p:clrMapOvr>
  <mc:AlternateContent xmlns:mc="http://schemas.openxmlformats.org/markup-compatibility/2006">
    <mc:Choice xmlns:p14="http://schemas.microsoft.com/office/powerpoint/2010/main" Requires="p14">
      <p:transition spd="slow" p14:dur="5000" advClick="0" advTm="8000"/>
    </mc:Choice>
    <mc:Fallback>
      <p:transition spd="slow" advClick="0" advTm="8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564904"/>
            <a:ext cx="7470648" cy="1143000"/>
          </a:xfrm>
        </p:spPr>
        <p:txBody>
          <a:bodyPr>
            <a:normAutofit fontScale="90000"/>
          </a:bodyPr>
          <a:lstStyle/>
          <a:p>
            <a:pPr algn="ctr"/>
            <a:r>
              <a:rPr lang="es-MX" sz="5300" b="1" dirty="0" smtClean="0">
                <a:solidFill>
                  <a:srgbClr val="FF00FF"/>
                </a:solidFill>
              </a:rPr>
              <a:t>AVI</a:t>
            </a:r>
            <a:r>
              <a:rPr lang="es-MX" b="1" dirty="0" smtClean="0">
                <a:solidFill>
                  <a:srgbClr val="FF00FF"/>
                </a:solidFill>
              </a:rPr>
              <a:t> </a:t>
            </a:r>
            <a:br>
              <a:rPr lang="es-MX" b="1" dirty="0" smtClean="0">
                <a:solidFill>
                  <a:srgbClr val="FF00FF"/>
                </a:solidFill>
              </a:rPr>
            </a:br>
            <a:r>
              <a:rPr lang="es-MX" b="1" dirty="0">
                <a:solidFill>
                  <a:srgbClr val="FF00FF"/>
                </a:solidFill>
              </a:rPr>
              <a:t/>
            </a:r>
            <a:br>
              <a:rPr lang="es-MX" b="1" dirty="0">
                <a:solidFill>
                  <a:srgbClr val="FF00FF"/>
                </a:solidFill>
              </a:rPr>
            </a:br>
            <a:r>
              <a:rPr lang="es-MX" b="1" dirty="0"/>
              <a:t>Audio Video </a:t>
            </a:r>
            <a:r>
              <a:rPr lang="es-MX" b="1" dirty="0" err="1" smtClean="0"/>
              <a:t>Interleave</a:t>
            </a:r>
            <a:r>
              <a:rPr lang="es-MX" b="1" dirty="0" smtClean="0"/>
              <a:t/>
            </a:r>
            <a:br>
              <a:rPr lang="es-MX" b="1" dirty="0" smtClean="0"/>
            </a:br>
            <a:r>
              <a:rPr lang="es-MX" b="1" dirty="0" smtClean="0"/>
              <a:t>Es </a:t>
            </a:r>
            <a:r>
              <a:rPr lang="es-MX" b="1" dirty="0"/>
              <a:t>un formato contenedor de audio y video lanzado por Microsoft en 1992.</a:t>
            </a:r>
            <a:endParaRPr lang="es-ES" b="1" dirty="0"/>
          </a:p>
        </p:txBody>
      </p:sp>
    </p:spTree>
    <p:extLst>
      <p:ext uri="{BB962C8B-B14F-4D97-AF65-F5344CB8AC3E}">
        <p14:creationId xmlns:p14="http://schemas.microsoft.com/office/powerpoint/2010/main" val="2908085807"/>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924944"/>
            <a:ext cx="7470648" cy="1143000"/>
          </a:xfrm>
        </p:spPr>
        <p:txBody>
          <a:bodyPr>
            <a:normAutofit fontScale="90000"/>
          </a:bodyPr>
          <a:lstStyle/>
          <a:p>
            <a:pPr algn="ctr"/>
            <a:r>
              <a:rPr lang="es-MX" b="1" dirty="0" smtClean="0">
                <a:solidFill>
                  <a:srgbClr val="FF00FF"/>
                </a:solidFill>
              </a:rPr>
              <a:t>DIVX</a:t>
            </a:r>
            <a:r>
              <a:rPr lang="es-MX" b="1" dirty="0" smtClean="0"/>
              <a:t/>
            </a:r>
            <a:br>
              <a:rPr lang="es-MX" b="1" dirty="0" smtClean="0"/>
            </a:br>
            <a:r>
              <a:rPr lang="es-MX" b="1" dirty="0"/>
              <a:t/>
            </a:r>
            <a:br>
              <a:rPr lang="es-MX" b="1" dirty="0"/>
            </a:br>
            <a:r>
              <a:rPr lang="es-MX" sz="4400" b="1" dirty="0"/>
              <a:t>Técnicamente, </a:t>
            </a:r>
            <a:r>
              <a:rPr lang="es-MX" sz="4400" b="1" dirty="0" err="1"/>
              <a:t>DivX</a:t>
            </a:r>
            <a:r>
              <a:rPr lang="es-MX" sz="4400" b="1" dirty="0"/>
              <a:t> es un formato de vídeo que funciona sobre los sistemas operativos Windows, </a:t>
            </a:r>
            <a:r>
              <a:rPr lang="es-MX" sz="4400" b="1" dirty="0" err="1"/>
              <a:t>MacOS</a:t>
            </a:r>
            <a:r>
              <a:rPr lang="es-MX" sz="4400" b="1" dirty="0"/>
              <a:t> y GNU/Linux actuales y que, combinado con la compresión de audio MP3, consigue una alta calidad de imagen superior a la del VHS con un caudal inferior a 1 Mbit/s.</a:t>
            </a:r>
            <a:endParaRPr lang="es-ES" sz="4400" b="1" dirty="0"/>
          </a:p>
        </p:txBody>
      </p:sp>
    </p:spTree>
    <p:extLst>
      <p:ext uri="{BB962C8B-B14F-4D97-AF65-F5344CB8AC3E}">
        <p14:creationId xmlns:p14="http://schemas.microsoft.com/office/powerpoint/2010/main" val="1063729215"/>
      </p:ext>
    </p:extLst>
  </p:cSld>
  <p:clrMapOvr>
    <a:masterClrMapping/>
  </p:clrMapOvr>
  <mc:AlternateContent xmlns:mc="http://schemas.openxmlformats.org/markup-compatibility/2006">
    <mc:Choice xmlns:p14="http://schemas.microsoft.com/office/powerpoint/2010/main" Requires="p14">
      <p:transition spd="slow" p14:dur="2000" advClick="0" advTm="13000"/>
    </mc:Choice>
    <mc:Fallback>
      <p:transition spd="slow" advClick="0" advTm="13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268760"/>
            <a:ext cx="7859216" cy="4392488"/>
          </a:xfrm>
        </p:spPr>
        <p:txBody>
          <a:bodyPr>
            <a:noAutofit/>
          </a:bodyPr>
          <a:lstStyle/>
          <a:p>
            <a:pPr algn="ctr"/>
            <a:r>
              <a:rPr lang="es-MX" sz="4000" b="1" dirty="0" smtClean="0">
                <a:solidFill>
                  <a:srgbClr val="FF00FF"/>
                </a:solidFill>
              </a:rPr>
              <a:t>FLV</a:t>
            </a:r>
            <a:r>
              <a:rPr lang="es-MX" sz="3200" b="1" dirty="0" smtClean="0"/>
              <a:t/>
            </a:r>
            <a:br>
              <a:rPr lang="es-MX" sz="3200" b="1" dirty="0" smtClean="0"/>
            </a:br>
            <a:r>
              <a:rPr lang="es-MX" sz="3200" b="1" dirty="0"/>
              <a:t/>
            </a:r>
            <a:br>
              <a:rPr lang="es-MX" sz="3200" b="1" dirty="0"/>
            </a:br>
            <a:r>
              <a:rPr lang="es-MX" sz="3200" b="1" dirty="0"/>
              <a:t>Flash Video </a:t>
            </a:r>
            <a:r>
              <a:rPr lang="es-MX" sz="3200" b="1" dirty="0" smtClean="0"/>
              <a:t>es </a:t>
            </a:r>
            <a:r>
              <a:rPr lang="es-MX" sz="3200" b="1" dirty="0"/>
              <a:t>un formato contenedor propietario usado para transmitir video por Internet usando Adobe Flash Player (anteriormente conocido como Macromedia Flash Player), desde la versión 6 a la 10. Los contenidos FLV pueden ser incrustados dentro de archivos SWF. Entre los sitios más notables que utilizan el formato FLV se encuentran YouTube, Google Video, Reuters.com, Yahoo! Video y MySpace.</a:t>
            </a:r>
            <a:endParaRPr lang="es-ES" sz="3200" b="1" dirty="0"/>
          </a:p>
        </p:txBody>
      </p:sp>
    </p:spTree>
    <p:extLst>
      <p:ext uri="{BB962C8B-B14F-4D97-AF65-F5344CB8AC3E}">
        <p14:creationId xmlns:p14="http://schemas.microsoft.com/office/powerpoint/2010/main" val="3846870645"/>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2780928"/>
            <a:ext cx="7470648" cy="1143000"/>
          </a:xfrm>
        </p:spPr>
        <p:txBody>
          <a:bodyPr>
            <a:normAutofit fontScale="90000"/>
          </a:bodyPr>
          <a:lstStyle/>
          <a:p>
            <a:pPr algn="ctr"/>
            <a:r>
              <a:rPr lang="es-MX" b="1" dirty="0" smtClean="0">
                <a:solidFill>
                  <a:srgbClr val="FF00FF"/>
                </a:solidFill>
              </a:rPr>
              <a:t>M4V</a:t>
            </a:r>
            <a:r>
              <a:rPr lang="es-MX" b="1" dirty="0" smtClean="0"/>
              <a:t/>
            </a:r>
            <a:br>
              <a:rPr lang="es-MX" b="1" dirty="0" smtClean="0"/>
            </a:br>
            <a:r>
              <a:rPr lang="es-MX" b="1" dirty="0" smtClean="0"/>
              <a:t/>
            </a:r>
            <a:br>
              <a:rPr lang="es-MX" b="1" dirty="0" smtClean="0"/>
            </a:br>
            <a:r>
              <a:rPr lang="es-MX" b="1" dirty="0" smtClean="0"/>
              <a:t>Es </a:t>
            </a:r>
            <a:r>
              <a:rPr lang="es-MX" b="1" dirty="0"/>
              <a:t>un formato contenedor especificado como parte del estándar IEC. Se utiliza para almacenar los formatos audiovisuales especificados por ISO/IEC y el grupo MPEG (</a:t>
            </a:r>
            <a:r>
              <a:rPr lang="es-MX" b="1" dirty="0" err="1"/>
              <a:t>Moving</a:t>
            </a:r>
            <a:r>
              <a:rPr lang="es-MX" b="1" dirty="0"/>
              <a:t> Picture </a:t>
            </a:r>
            <a:r>
              <a:rPr lang="es-MX" b="1" dirty="0" err="1"/>
              <a:t>Experts</a:t>
            </a:r>
            <a:r>
              <a:rPr lang="es-MX" b="1" dirty="0"/>
              <a:t> </a:t>
            </a:r>
            <a:r>
              <a:rPr lang="es-MX" b="1" dirty="0" err="1"/>
              <a:t>Group</a:t>
            </a:r>
            <a:r>
              <a:rPr lang="es-MX" b="1" dirty="0"/>
              <a:t>) al igual que otros formatos audiovisuales disponibles.</a:t>
            </a:r>
            <a:endParaRPr lang="es-ES" b="1" dirty="0"/>
          </a:p>
        </p:txBody>
      </p:sp>
    </p:spTree>
    <p:extLst>
      <p:ext uri="{BB962C8B-B14F-4D97-AF65-F5344CB8AC3E}">
        <p14:creationId xmlns:p14="http://schemas.microsoft.com/office/powerpoint/2010/main" val="1390324707"/>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2996952"/>
            <a:ext cx="7470648" cy="1143000"/>
          </a:xfrm>
        </p:spPr>
        <p:txBody>
          <a:bodyPr>
            <a:normAutofit fontScale="90000"/>
          </a:bodyPr>
          <a:lstStyle/>
          <a:p>
            <a:pPr algn="ctr"/>
            <a:r>
              <a:rPr lang="es-MX" b="1" dirty="0" smtClean="0">
                <a:solidFill>
                  <a:srgbClr val="FF00FF"/>
                </a:solidFill>
              </a:rPr>
              <a:t>MKV</a:t>
            </a:r>
            <a:r>
              <a:rPr lang="es-MX" b="1" dirty="0" smtClean="0"/>
              <a:t/>
            </a:r>
            <a:br>
              <a:rPr lang="es-MX" b="1" dirty="0" smtClean="0"/>
            </a:br>
            <a:r>
              <a:rPr lang="es-MX" b="1" dirty="0"/>
              <a:t/>
            </a:r>
            <a:br>
              <a:rPr lang="es-MX" b="1" dirty="0"/>
            </a:br>
            <a:r>
              <a:rPr lang="es-MX" b="1" dirty="0" err="1"/>
              <a:t>Matroska</a:t>
            </a:r>
            <a:r>
              <a:rPr lang="es-MX" b="1" dirty="0"/>
              <a:t> es un formato contenedor estándar abierto, un archivo informático que puede contener un número ilimitado de vídeo, audio, imagen o pistas de subtítulos dentro de un solo archivo</a:t>
            </a:r>
            <a:endParaRPr lang="es-ES" b="1" dirty="0"/>
          </a:p>
        </p:txBody>
      </p:sp>
    </p:spTree>
    <p:extLst>
      <p:ext uri="{BB962C8B-B14F-4D97-AF65-F5344CB8AC3E}">
        <p14:creationId xmlns:p14="http://schemas.microsoft.com/office/powerpoint/2010/main" val="4159133643"/>
      </p:ext>
    </p:extLst>
  </p:cSld>
  <p:clrMapOvr>
    <a:masterClrMapping/>
  </p:clrMapOvr>
  <mc:AlternateContent xmlns:mc="http://schemas.openxmlformats.org/markup-compatibility/2006">
    <mc:Choice xmlns:p14="http://schemas.microsoft.com/office/powerpoint/2010/main" Requires="p14">
      <p:transition spd="slow" p14:dur="2000" advClick="0" advTm="7000"/>
    </mc:Choice>
    <mc:Fallback>
      <p:transition spd="slow" advClick="0" advTm="7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2420888"/>
            <a:ext cx="7470648" cy="1143000"/>
          </a:xfrm>
        </p:spPr>
        <p:txBody>
          <a:bodyPr>
            <a:normAutofit fontScale="90000"/>
          </a:bodyPr>
          <a:lstStyle/>
          <a:p>
            <a:pPr algn="ctr"/>
            <a:r>
              <a:rPr lang="es-MX" b="1" dirty="0" smtClean="0">
                <a:solidFill>
                  <a:srgbClr val="FF00FF"/>
                </a:solidFill>
              </a:rPr>
              <a:t>MP4</a:t>
            </a:r>
            <a:r>
              <a:rPr lang="es-MX" b="1" dirty="0" smtClean="0"/>
              <a:t/>
            </a:r>
            <a:br>
              <a:rPr lang="es-MX" b="1" dirty="0" smtClean="0"/>
            </a:br>
            <a:r>
              <a:rPr lang="es-MX" b="1" dirty="0"/>
              <a:t/>
            </a:r>
            <a:br>
              <a:rPr lang="es-MX" b="1" dirty="0"/>
            </a:br>
            <a:r>
              <a:rPr lang="es-MX" b="1" dirty="0"/>
              <a:t>El nombre MP4 es un término de marketing para el reproductor multimedia digital que cumple con ciertos estándares y formatos.</a:t>
            </a:r>
            <a:endParaRPr lang="es-ES" b="1" dirty="0"/>
          </a:p>
        </p:txBody>
      </p:sp>
    </p:spTree>
    <p:extLst>
      <p:ext uri="{BB962C8B-B14F-4D97-AF65-F5344CB8AC3E}">
        <p14:creationId xmlns:p14="http://schemas.microsoft.com/office/powerpoint/2010/main" val="3328610978"/>
      </p:ext>
    </p:extLst>
  </p:cSld>
  <p:clrMapOvr>
    <a:masterClrMapping/>
  </p:clrMapOvr>
  <mc:AlternateContent xmlns:mc="http://schemas.openxmlformats.org/markup-compatibility/2006">
    <mc:Choice xmlns:p14="http://schemas.microsoft.com/office/powerpoint/2010/main" Requires="p14">
      <p:transition spd="slow" p14:dur="2000" advClick="0" advTm="6000"/>
    </mc:Choice>
    <mc:Fallback>
      <p:transition spd="slow" advClick="0" advTm="6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2348880"/>
            <a:ext cx="7470648" cy="1143000"/>
          </a:xfrm>
        </p:spPr>
        <p:txBody>
          <a:bodyPr>
            <a:normAutofit fontScale="90000"/>
          </a:bodyPr>
          <a:lstStyle/>
          <a:p>
            <a:pPr algn="ctr"/>
            <a:r>
              <a:rPr lang="es-MX" b="1" dirty="0" smtClean="0">
                <a:solidFill>
                  <a:srgbClr val="FF00FF"/>
                </a:solidFill>
              </a:rPr>
              <a:t>MPG</a:t>
            </a:r>
            <a:r>
              <a:rPr lang="es-MX" b="1" dirty="0" smtClean="0"/>
              <a:t/>
            </a:r>
            <a:br>
              <a:rPr lang="es-MX" b="1" dirty="0" smtClean="0"/>
            </a:br>
            <a:r>
              <a:rPr lang="es-MX" b="1" dirty="0"/>
              <a:t/>
            </a:r>
            <a:br>
              <a:rPr lang="es-MX" b="1" dirty="0"/>
            </a:br>
            <a:r>
              <a:rPr lang="es-MX" b="1" dirty="0"/>
              <a:t>es el nombre de un grupo de estándares de codificación de audio y vídeo normalizados por el grupo MPEG (</a:t>
            </a:r>
            <a:r>
              <a:rPr lang="es-MX" b="1" dirty="0" err="1"/>
              <a:t>Moving</a:t>
            </a:r>
            <a:r>
              <a:rPr lang="es-MX" b="1" dirty="0"/>
              <a:t> </a:t>
            </a:r>
            <a:r>
              <a:rPr lang="es-MX" b="1" dirty="0" err="1"/>
              <a:t>Pictures</a:t>
            </a:r>
            <a:r>
              <a:rPr lang="es-MX" b="1" dirty="0"/>
              <a:t> </a:t>
            </a:r>
            <a:r>
              <a:rPr lang="es-MX" b="1" dirty="0" err="1"/>
              <a:t>Experts</a:t>
            </a:r>
            <a:r>
              <a:rPr lang="es-MX" b="1" dirty="0"/>
              <a:t> </a:t>
            </a:r>
            <a:r>
              <a:rPr lang="es-MX" b="1" dirty="0" err="1"/>
              <a:t>Group</a:t>
            </a:r>
            <a:r>
              <a:rPr lang="es-MX" b="1" dirty="0"/>
              <a:t>). MPEG-1 vídeo se utiliza en el formato</a:t>
            </a:r>
            <a:endParaRPr lang="es-ES" b="1" dirty="0"/>
          </a:p>
        </p:txBody>
      </p:sp>
    </p:spTree>
    <p:extLst>
      <p:ext uri="{BB962C8B-B14F-4D97-AF65-F5344CB8AC3E}">
        <p14:creationId xmlns:p14="http://schemas.microsoft.com/office/powerpoint/2010/main" val="4104875289"/>
      </p:ext>
    </p:extLst>
  </p:cSld>
  <p:clrMapOvr>
    <a:masterClrMapping/>
  </p:clrMapOvr>
  <mc:AlternateContent xmlns:mc="http://schemas.openxmlformats.org/markup-compatibility/2006">
    <mc:Choice xmlns:p14="http://schemas.microsoft.com/office/powerpoint/2010/main" Requires="p14">
      <p:transition spd="slow" p14:dur="2000" advClick="0" advTm="6000"/>
    </mc:Choice>
    <mc:Fallback>
      <p:transition spd="slow" advClick="0" advTm="6000"/>
    </mc:Fallback>
  </mc:AlternateContent>
  <p:timing>
    <p:tnLst>
      <p:par>
        <p:cTn id="1" dur="indefinite" restart="never" nodeType="tmRoot"/>
      </p:par>
    </p:tnLst>
  </p:timing>
</p:sld>
</file>

<file path=ppt/theme/theme1.xml><?xml version="1.0" encoding="utf-8"?>
<a:theme xmlns:a="http://schemas.openxmlformats.org/drawingml/2006/main" name="Técnico">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30</TotalTime>
  <Words>19</Words>
  <Application>Microsoft Office PowerPoint</Application>
  <PresentationFormat>Presentación en pantalla (4:3)</PresentationFormat>
  <Paragraphs>14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Técnico</vt:lpstr>
      <vt:lpstr>Extensiones de video</vt:lpstr>
      <vt:lpstr>3 GP   es un formato contenedor usado por teléfonos móviles para almacenar información de medios múltiples como audio y video.</vt:lpstr>
      <vt:lpstr>AVI   Audio Video Interleave Es un formato contenedor de audio y video lanzado por Microsoft en 1992.</vt:lpstr>
      <vt:lpstr>DIVX  Técnicamente, DivX es un formato de vídeo que funciona sobre los sistemas operativos Windows, MacOS y GNU/Linux actuales y que, combinado con la compresión de audio MP3, consigue una alta calidad de imagen superior a la del VHS con un caudal inferior a 1 Mbit/s.</vt:lpstr>
      <vt:lpstr>FLV  Flash Video es un formato contenedor propietario usado para transmitir video por Internet usando Adobe Flash Player (anteriormente conocido como Macromedia Flash Player), desde la versión 6 a la 10. Los contenidos FLV pueden ser incrustados dentro de archivos SWF. Entre los sitios más notables que utilizan el formato FLV se encuentran YouTube, Google Video, Reuters.com, Yahoo! Video y MySpace.</vt:lpstr>
      <vt:lpstr>M4V  Es un formato contenedor especificado como parte del estándar IEC. Se utiliza para almacenar los formatos audiovisuales especificados por ISO/IEC y el grupo MPEG (Moving Picture Experts Group) al igual que otros formatos audiovisuales disponibles.</vt:lpstr>
      <vt:lpstr>MKV  Matroska es un formato contenedor estándar abierto, un archivo informático que puede contener un número ilimitado de vídeo, audio, imagen o pistas de subtítulos dentro de un solo archivo</vt:lpstr>
      <vt:lpstr>MP4  El nombre MP4 es un término de marketing para el reproductor multimedia digital que cumple con ciertos estándares y formatos.</vt:lpstr>
      <vt:lpstr>MPG  es el nombre de un grupo de estándares de codificación de audio y vídeo normalizados por el grupo MPEG (Moving Pictures Experts Group). MPEG-1 vídeo se utiliza en el formato</vt:lpstr>
      <vt:lpstr>OGM  OGM siglas de Ogg Media, es un Contenedor Multimedia (no un códec) cuya función es contener el audio (normalmente en formato Vorbis), el vídeo (normalmente DivX o Xvid) y subtítulos</vt:lpstr>
      <vt:lpstr>RM  rm es un comando de la familia de sistemas operativos Unix usada para eliminar archivos y directorios del sistema de archivos1 . Esta orden debe utilizarse con cautela, ya que puede ser muy destructiva, debido a que, al momento de ser llamada, por omisión borra los archivos sin pedir confirmación.</vt:lpstr>
      <vt:lpstr>VOB  VOB (DVD-Video Object o Versioned Object Base) es un tipo de fichero contenido en los DVD-Video. Incluye el video, audio, subtítulos y menús en forma de stream.</vt:lpstr>
      <vt:lpstr>WMV  Windows Media Video (WMV) es un nombre genérico que se da al conjunto de algoritmos de compresión ubicados en el set propietario de tecnologías de vídeo desarrolladas por Microsoft, que forma parte del framework Windows Media.</vt:lpstr>
      <vt:lpstr>Ximena Cobas Alvarez  ll 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Ximena Cobas</dc:creator>
  <cp:lastModifiedBy>Ximena Cobas</cp:lastModifiedBy>
  <cp:revision>4</cp:revision>
  <dcterms:created xsi:type="dcterms:W3CDTF">2013-02-13T02:51:57Z</dcterms:created>
  <dcterms:modified xsi:type="dcterms:W3CDTF">2013-02-13T03:22:10Z</dcterms:modified>
</cp:coreProperties>
</file>