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15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6" autoAdjust="0"/>
    <p:restoredTop sz="94660"/>
  </p:normalViewPr>
  <p:slideViewPr>
    <p:cSldViewPr>
      <p:cViewPr>
        <p:scale>
          <a:sx n="48" d="100"/>
          <a:sy n="48" d="100"/>
        </p:scale>
        <p:origin x="-5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92207D-1E0A-47B4-8FA1-F9CA92B036F9}" type="datetimeFigureOut">
              <a:rPr lang="es-ES" smtClean="0"/>
              <a:pPr/>
              <a:t>13/02/2013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15BFE5-E9E3-43FF-AA2C-F26ADBF7574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Streaming" TargetMode="External"/><Relationship Id="rId2" Type="http://schemas.openxmlformats.org/officeDocument/2006/relationships/hyperlink" Target="http://es.wikipedia.org/wiki/DV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_(computaci%C3%B3n)" TargetMode="External"/><Relationship Id="rId2" Type="http://schemas.openxmlformats.org/officeDocument/2006/relationships/hyperlink" Target="http://es.wikipedia.org/wiki/Uni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es.wikipedia.org/wiki/Sistema_de_archivos" TargetMode="External"/><Relationship Id="rId4" Type="http://schemas.openxmlformats.org/officeDocument/2006/relationships/hyperlink" Target="http://es.wikipedia.org/wiki/Directori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VI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es.wikipedia.org/w/index.php?title=Tobias_Waldvogel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Xvid" TargetMode="External"/><Relationship Id="rId5" Type="http://schemas.openxmlformats.org/officeDocument/2006/relationships/hyperlink" Target="http://es.wikipedia.org/wiki/DivX" TargetMode="External"/><Relationship Id="rId4" Type="http://schemas.openxmlformats.org/officeDocument/2006/relationships/hyperlink" Target="http://es.wikipedia.org/wiki/Og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/index.php?title=JetAudio&amp;action=edit&amp;redlink=1" TargetMode="External"/><Relationship Id="rId3" Type="http://schemas.openxmlformats.org/officeDocument/2006/relationships/hyperlink" Target="http://es.wikipedia.org/wiki/Totem_(software)" TargetMode="External"/><Relationship Id="rId7" Type="http://schemas.openxmlformats.org/officeDocument/2006/relationships/hyperlink" Target="http://es.wikipedia.org/wiki/RealPlayer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://es.wikipedia.org/wiki/VLC_media_play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QuickTime" TargetMode="External"/><Relationship Id="rId11" Type="http://schemas.openxmlformats.org/officeDocument/2006/relationships/hyperlink" Target="http://es.wikipedia.org/wiki/Windows_7" TargetMode="External"/><Relationship Id="rId5" Type="http://schemas.openxmlformats.org/officeDocument/2006/relationships/hyperlink" Target="http://es.wikipedia.org/wiki/The_KMPlayer" TargetMode="External"/><Relationship Id="rId10" Type="http://schemas.openxmlformats.org/officeDocument/2006/relationships/hyperlink" Target="http://es.wikipedia.org/wiki/Windows_Media_Player" TargetMode="External"/><Relationship Id="rId4" Type="http://schemas.openxmlformats.org/officeDocument/2006/relationships/hyperlink" Target="http://es.wikipedia.org/wiki/Media_Player_Classic" TargetMode="External"/><Relationship Id="rId9" Type="http://schemas.openxmlformats.org/officeDocument/2006/relationships/hyperlink" Target="http://es.wikipedia.org/wiki/GOM_Play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FourCC" TargetMode="External"/><Relationship Id="rId2" Type="http://schemas.openxmlformats.org/officeDocument/2006/relationships/hyperlink" Target="http://es.wikipedia.org/wiki/Mac_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s.wikipedia.org/wiki/Adobe_Flas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hameleo.org/" TargetMode="External"/><Relationship Id="rId13" Type="http://schemas.openxmlformats.org/officeDocument/2006/relationships/hyperlink" Target="http://es.wikipedia.org/wiki/GOM_Player" TargetMode="External"/><Relationship Id="rId18" Type="http://schemas.openxmlformats.org/officeDocument/2006/relationships/hyperlink" Target="http://sourceforge.net/projects/guliverkli/" TargetMode="External"/><Relationship Id="rId26" Type="http://schemas.openxmlformats.org/officeDocument/2006/relationships/hyperlink" Target="http://perian.org/" TargetMode="External"/><Relationship Id="rId39" Type="http://schemas.openxmlformats.org/officeDocument/2006/relationships/hyperlink" Target="http://es.wikipedia.org/wiki/XBMC" TargetMode="External"/><Relationship Id="rId3" Type="http://schemas.openxmlformats.org/officeDocument/2006/relationships/hyperlink" Target="http://es.wikipedia.org/wiki/Formato_abierto" TargetMode="External"/><Relationship Id="rId21" Type="http://schemas.openxmlformats.org/officeDocument/2006/relationships/hyperlink" Target="http://es.wikipedia.org/wiki/Matroska" TargetMode="External"/><Relationship Id="rId34" Type="http://schemas.openxmlformats.org/officeDocument/2006/relationships/hyperlink" Target="http://es.wikipedia.org/wiki/Vuze" TargetMode="External"/><Relationship Id="rId42" Type="http://schemas.openxmlformats.org/officeDocument/2006/relationships/image" Target="../media/image7.jpeg"/><Relationship Id="rId7" Type="http://schemas.openxmlformats.org/officeDocument/2006/relationships/hyperlink" Target="http://es.wikipedia.org/wiki/BS.Player" TargetMode="External"/><Relationship Id="rId12" Type="http://schemas.openxmlformats.org/officeDocument/2006/relationships/hyperlink" Target="http://es.wikipedia.org/wiki/Foobar2000" TargetMode="External"/><Relationship Id="rId17" Type="http://schemas.openxmlformats.org/officeDocument/2006/relationships/hyperlink" Target="http://www.kmplayer.com/forums/forumdisplay.php?f=20" TargetMode="External"/><Relationship Id="rId25" Type="http://schemas.openxmlformats.org/officeDocument/2006/relationships/hyperlink" Target="http://es.wikipedia.org/wiki/MythTV" TargetMode="External"/><Relationship Id="rId33" Type="http://schemas.openxmlformats.org/officeDocument/2006/relationships/hyperlink" Target="http://www.vso-software.fr/" TargetMode="External"/><Relationship Id="rId38" Type="http://schemas.openxmlformats.org/officeDocument/2006/relationships/hyperlink" Target="http://www.plexapp.com/" TargetMode="External"/><Relationship Id="rId2" Type="http://schemas.openxmlformats.org/officeDocument/2006/relationships/hyperlink" Target="http://es.wikipedia.org/wiki/Formato_contenedor" TargetMode="External"/><Relationship Id="rId16" Type="http://schemas.openxmlformats.org/officeDocument/2006/relationships/hyperlink" Target="http://es.wikipedia.org/wiki/Kaffeine" TargetMode="External"/><Relationship Id="rId20" Type="http://schemas.openxmlformats.org/officeDocument/2006/relationships/hyperlink" Target="http://www.team-mediaportal.com/" TargetMode="External"/><Relationship Id="rId29" Type="http://schemas.openxmlformats.org/officeDocument/2006/relationships/hyperlink" Target="http://frip.dk/targetlonglife/mediaplayer.htm" TargetMode="External"/><Relationship Id="rId41" Type="http://schemas.openxmlformats.org/officeDocument/2006/relationships/hyperlink" Target="http://www.iverio-convertmo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Avidemux" TargetMode="External"/><Relationship Id="rId11" Type="http://schemas.openxmlformats.org/officeDocument/2006/relationships/hyperlink" Target="http://es.wikipedia.org/wiki/The_Core_Pocket_Media_Player" TargetMode="External"/><Relationship Id="rId24" Type="http://schemas.openxmlformats.org/officeDocument/2006/relationships/hyperlink" Target="http://es.wikipedia.org/wiki/MPlayer" TargetMode="External"/><Relationship Id="rId32" Type="http://schemas.openxmlformats.org/officeDocument/2006/relationships/hyperlink" Target="http://es.wikipedia.org/wiki/VLC_media_player" TargetMode="External"/><Relationship Id="rId37" Type="http://schemas.openxmlformats.org/officeDocument/2006/relationships/hyperlink" Target="http://www.inmatrix.com/" TargetMode="External"/><Relationship Id="rId40" Type="http://schemas.openxmlformats.org/officeDocument/2006/relationships/hyperlink" Target="http://boxee.tv/" TargetMode="External"/><Relationship Id="rId5" Type="http://schemas.openxmlformats.org/officeDocument/2006/relationships/hyperlink" Target="http://www.altools.com/ALTools/ALShow.aspx" TargetMode="External"/><Relationship Id="rId15" Type="http://schemas.openxmlformats.org/officeDocument/2006/relationships/hyperlink" Target="http://www.cowonamerica.com/products/jetaudio/" TargetMode="External"/><Relationship Id="rId23" Type="http://schemas.openxmlformats.org/officeDocument/2006/relationships/hyperlink" Target="http://mirillis.com/en/products/splashpro.html" TargetMode="External"/><Relationship Id="rId28" Type="http://schemas.openxmlformats.org/officeDocument/2006/relationships/hyperlink" Target="http://www.xilisoft.es/" TargetMode="External"/><Relationship Id="rId36" Type="http://schemas.openxmlformats.org/officeDocument/2006/relationships/hyperlink" Target="http://es.wikipedia.org/wiki/Xine" TargetMode="External"/><Relationship Id="rId10" Type="http://schemas.openxmlformats.org/officeDocument/2006/relationships/hyperlink" Target="http://es.wikipedia.org/wiki/DivX" TargetMode="External"/><Relationship Id="rId19" Type="http://schemas.openxmlformats.org/officeDocument/2006/relationships/hyperlink" Target="http://mpc-hc.sourceforge.net/" TargetMode="External"/><Relationship Id="rId31" Type="http://schemas.openxmlformats.org/officeDocument/2006/relationships/hyperlink" Target="http://es.wikipedia.org/wiki/VirtualDubMod" TargetMode="External"/><Relationship Id="rId4" Type="http://schemas.openxmlformats.org/officeDocument/2006/relationships/hyperlink" Target="http://es.wikipedia.org/wiki/Formato_de_archivo_inform%C3%A1tico" TargetMode="External"/><Relationship Id="rId9" Type="http://schemas.openxmlformats.org/officeDocument/2006/relationships/hyperlink" Target="http://www.corecoded.com/modules.php?op=modload&amp;name=tcmp_home&amp;file=index" TargetMode="External"/><Relationship Id="rId14" Type="http://schemas.openxmlformats.org/officeDocument/2006/relationships/hyperlink" Target="http://handbrake.fr/" TargetMode="External"/><Relationship Id="rId22" Type="http://schemas.openxmlformats.org/officeDocument/2006/relationships/hyperlink" Target="http://www.conceiva.com/products/mezzmo/features.asp" TargetMode="External"/><Relationship Id="rId27" Type="http://schemas.openxmlformats.org/officeDocument/2006/relationships/hyperlink" Target="http://alfa.icis.pcz.pl/~subedit/english/information.html" TargetMode="External"/><Relationship Id="rId30" Type="http://schemas.openxmlformats.org/officeDocument/2006/relationships/hyperlink" Target="http://es.wikipedia.org/wiki/T%C3%B3tem" TargetMode="External"/><Relationship Id="rId35" Type="http://schemas.openxmlformats.org/officeDocument/2006/relationships/hyperlink" Target="http://es.wikipedia.org/wiki/Winam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end.onenetworkdirect.net/z/6421/CD94176/" TargetMode="External"/><Relationship Id="rId3" Type="http://schemas.openxmlformats.org/officeDocument/2006/relationships/hyperlink" Target="https://eltima.cleverbridge.com/389/cookie?affiliate=2013&amp;redirectto=http://mac.eltima.com/media-player.html&amp;product=80830" TargetMode="External"/><Relationship Id="rId7" Type="http://schemas.openxmlformats.org/officeDocument/2006/relationships/hyperlink" Target="http://www.miksoft.net/mobileMediaConverter.php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www.apple.com/quicktime/downloa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deolan.org/vlc/" TargetMode="External"/><Relationship Id="rId11" Type="http://schemas.openxmlformats.org/officeDocument/2006/relationships/hyperlink" Target="http://send.onenetworkdirect.net/z/33395/CD94176/" TargetMode="External"/><Relationship Id="rId5" Type="http://schemas.openxmlformats.org/officeDocument/2006/relationships/hyperlink" Target="http://send.onenetworkdirect.net/z/33199/CD94176/" TargetMode="External"/><Relationship Id="rId10" Type="http://schemas.openxmlformats.org/officeDocument/2006/relationships/hyperlink" Target="http://send.onenetworkdirect.net/z/25449/CD94176/" TargetMode="External"/><Relationship Id="rId4" Type="http://schemas.openxmlformats.org/officeDocument/2006/relationships/hyperlink" Target="http://send.onenetworkdirect.net/z/118386/CD94176/" TargetMode="External"/><Relationship Id="rId9" Type="http://schemas.openxmlformats.org/officeDocument/2006/relationships/hyperlink" Target="http://windows.microsoft.com/en-US/windows/products/windows-media-playe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DivX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es.wikipedia.org/wiki/M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3ivx" TargetMode="External"/><Relationship Id="rId5" Type="http://schemas.openxmlformats.org/officeDocument/2006/relationships/hyperlink" Target="http://es.wikipedia.org/w/index.php?title=Nero_Digital&amp;action=edit&amp;redlink=1" TargetMode="External"/><Relationship Id="rId4" Type="http://schemas.openxmlformats.org/officeDocument/2006/relationships/hyperlink" Target="http://es.wikipedia.org/wiki/Xv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628" y="5715016"/>
            <a:ext cx="3786214" cy="400056"/>
          </a:xfrm>
        </p:spPr>
        <p:txBody>
          <a:bodyPr>
            <a:noAutofit/>
          </a:bodyPr>
          <a:lstStyle/>
          <a:p>
            <a:r>
              <a:rPr lang="es-ES_tradnl" sz="1800" i="1" dirty="0" smtClean="0">
                <a:solidFill>
                  <a:schemeClr val="tx1"/>
                </a:solidFill>
              </a:rPr>
              <a:t>Cynthia Marysol Castañeda Martínez</a:t>
            </a:r>
          </a:p>
          <a:p>
            <a:r>
              <a:rPr lang="es-ES_tradnl" sz="1800" i="1" dirty="0" smtClean="0">
                <a:solidFill>
                  <a:schemeClr val="tx1"/>
                </a:solidFill>
              </a:rPr>
              <a:t>2C   NL: 7</a:t>
            </a:r>
            <a:endParaRPr lang="es-ES" sz="1800" i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 rot="365090">
            <a:off x="3266995" y="1156591"/>
            <a:ext cx="5770919" cy="230832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  <a:alpha val="8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7200" dirty="0" smtClean="0"/>
              <a:t>EXTENCIONES</a:t>
            </a:r>
            <a:br>
              <a:rPr lang="es-ES_tradnl" sz="7200" dirty="0" smtClean="0"/>
            </a:br>
            <a:r>
              <a:rPr lang="es-ES_tradnl" sz="7200" dirty="0" smtClean="0"/>
              <a:t> DE VIDEO</a:t>
            </a:r>
            <a:endParaRPr lang="es-ES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8" name="Picture 4" descr="http://metropolitanoenlinea.com/wp-content/uploads/2013/01/MickeyMous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000529" cy="43619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143000"/>
          </a:xfrm>
        </p:spPr>
        <p:txBody>
          <a:bodyPr/>
          <a:lstStyle/>
          <a:p>
            <a:pPr algn="ctr"/>
            <a:r>
              <a:rPr lang="es-ES" dirty="0" smtClean="0"/>
              <a:t>VOB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71802" y="1447800"/>
            <a:ext cx="5614998" cy="4572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Berlin Sans FB" pitchFamily="34" charset="0"/>
              </a:rPr>
              <a:t>VOB</a:t>
            </a:r>
            <a:r>
              <a:rPr lang="es-ES" sz="2400" dirty="0" smtClean="0">
                <a:latin typeface="Berlin Sans FB" pitchFamily="34" charset="0"/>
              </a:rPr>
              <a:t> (DVD-Video </a:t>
            </a:r>
            <a:r>
              <a:rPr lang="es-ES" sz="2400" dirty="0" err="1" smtClean="0">
                <a:latin typeface="Berlin Sans FB" pitchFamily="34" charset="0"/>
              </a:rPr>
              <a:t>Object</a:t>
            </a:r>
            <a:r>
              <a:rPr lang="es-ES" sz="2400" dirty="0" smtClean="0">
                <a:latin typeface="Berlin Sans FB" pitchFamily="34" charset="0"/>
              </a:rPr>
              <a:t> o </a:t>
            </a:r>
            <a:r>
              <a:rPr lang="es-ES" sz="2400" dirty="0" err="1" smtClean="0">
                <a:latin typeface="Berlin Sans FB" pitchFamily="34" charset="0"/>
              </a:rPr>
              <a:t>Versioned</a:t>
            </a:r>
            <a:r>
              <a:rPr lang="es-ES" sz="2400" dirty="0" smtClean="0">
                <a:latin typeface="Berlin Sans FB" pitchFamily="34" charset="0"/>
              </a:rPr>
              <a:t> </a:t>
            </a:r>
            <a:r>
              <a:rPr lang="es-ES" sz="2400" dirty="0" err="1" smtClean="0">
                <a:latin typeface="Berlin Sans FB" pitchFamily="34" charset="0"/>
              </a:rPr>
              <a:t>Object</a:t>
            </a:r>
            <a:r>
              <a:rPr lang="es-ES" sz="2400" dirty="0" smtClean="0">
                <a:latin typeface="Berlin Sans FB" pitchFamily="34" charset="0"/>
              </a:rPr>
              <a:t> Base) es un tipo de fichero contenido en los </a:t>
            </a:r>
            <a:r>
              <a:rPr lang="es-ES" sz="2400" dirty="0" smtClean="0">
                <a:latin typeface="Berlin Sans FB" pitchFamily="34" charset="0"/>
                <a:hlinkClick r:id="rId2" tooltip="DVD"/>
              </a:rPr>
              <a:t>DVD-Video</a:t>
            </a:r>
            <a:r>
              <a:rPr lang="es-ES" sz="2400" dirty="0" smtClean="0">
                <a:latin typeface="Berlin Sans FB" pitchFamily="34" charset="0"/>
              </a:rPr>
              <a:t>. Incluye el video, audio, subtítulos y menús en forma de </a:t>
            </a:r>
            <a:r>
              <a:rPr lang="es-ES" sz="2400" i="1" dirty="0" err="1" smtClean="0">
                <a:latin typeface="Berlin Sans FB" pitchFamily="34" charset="0"/>
                <a:hlinkClick r:id="rId3" tooltip="Streaming"/>
              </a:rPr>
              <a:t>stream</a:t>
            </a:r>
            <a:r>
              <a:rPr lang="es-ES" sz="2400" dirty="0" smtClean="0">
                <a:latin typeface="Berlin Sans FB" pitchFamily="34" charset="0"/>
              </a:rPr>
              <a:t>.</a:t>
            </a:r>
          </a:p>
          <a:p>
            <a:r>
              <a:rPr lang="es-ES" sz="2400" dirty="0" smtClean="0">
                <a:solidFill>
                  <a:srgbClr val="C00000"/>
                </a:solidFill>
                <a:latin typeface="Berlin Sans FB" pitchFamily="34" charset="0"/>
              </a:rPr>
              <a:t>Reproductor:</a:t>
            </a:r>
          </a:p>
          <a:p>
            <a:r>
              <a:rPr lang="es-ES" sz="2400" dirty="0" smtClean="0"/>
              <a:t>GOM Media Player</a:t>
            </a:r>
          </a:p>
          <a:p>
            <a:r>
              <a:rPr lang="es-ES" sz="2400" dirty="0" smtClean="0"/>
              <a:t>Media Player </a:t>
            </a:r>
            <a:r>
              <a:rPr lang="es-ES" sz="2400" dirty="0" err="1" smtClean="0"/>
              <a:t>Classic</a:t>
            </a:r>
            <a:r>
              <a:rPr lang="es-ES" sz="2400" dirty="0" smtClean="0"/>
              <a:t> 6.9.4.1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31746" name="Picture 2" descr="http://upload.wikimedia.org/wikipedia/en/thumb/7/7f/Mickey_Mouse.svg/250px-Mickey_Mous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00240"/>
            <a:ext cx="2381250" cy="409099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265429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RM</a:t>
            </a:r>
            <a:br>
              <a:rPr lang="es-ES" dirty="0" smtClean="0"/>
            </a:br>
            <a:r>
              <a:rPr lang="es-ES" sz="2400" dirty="0" smtClean="0"/>
              <a:t> Es un comando de la familia de sistemas operativos </a:t>
            </a:r>
            <a:r>
              <a:rPr lang="es-ES" sz="2400" dirty="0" smtClean="0">
                <a:hlinkClick r:id="rId2" tooltip="Unix"/>
              </a:rPr>
              <a:t>Unix</a:t>
            </a:r>
            <a:r>
              <a:rPr lang="es-ES" sz="2400" dirty="0" smtClean="0"/>
              <a:t> usada para eliminar </a:t>
            </a:r>
            <a:r>
              <a:rPr lang="es-ES" sz="2400" dirty="0" smtClean="0">
                <a:hlinkClick r:id="rId3" tooltip="Archivo (computación)"/>
              </a:rPr>
              <a:t>archivos</a:t>
            </a:r>
            <a:r>
              <a:rPr lang="es-ES" sz="2400" dirty="0" smtClean="0"/>
              <a:t> y </a:t>
            </a:r>
            <a:r>
              <a:rPr lang="es-ES" sz="2400" dirty="0" smtClean="0">
                <a:hlinkClick r:id="rId4" tooltip="Directorio"/>
              </a:rPr>
              <a:t>directorios</a:t>
            </a:r>
            <a:r>
              <a:rPr lang="es-ES" sz="2400" dirty="0" smtClean="0"/>
              <a:t> del </a:t>
            </a:r>
            <a:r>
              <a:rPr lang="es-ES" sz="2400" dirty="0" smtClean="0">
                <a:hlinkClick r:id="rId5" tooltip="Sistema de archivos"/>
              </a:rPr>
              <a:t>sistema de archivos</a:t>
            </a:r>
            <a:r>
              <a:rPr lang="es-ES" sz="2400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868" y="3214686"/>
            <a:ext cx="5114932" cy="2805114"/>
          </a:xfrm>
        </p:spPr>
        <p:txBody>
          <a:bodyPr/>
          <a:lstStyle/>
          <a:p>
            <a:r>
              <a:rPr lang="es-ES" dirty="0" smtClean="0"/>
              <a:t>Reproductor:</a:t>
            </a:r>
          </a:p>
          <a:p>
            <a:r>
              <a:rPr lang="es-ES" dirty="0" err="1" smtClean="0"/>
              <a:t>RealMedia</a:t>
            </a:r>
            <a:r>
              <a:rPr lang="es-ES" dirty="0" smtClean="0"/>
              <a:t> </a:t>
            </a:r>
            <a:r>
              <a:rPr lang="es-ES" dirty="0" err="1" smtClean="0"/>
              <a:t>Streaming</a:t>
            </a:r>
            <a:r>
              <a:rPr lang="es-ES" dirty="0" smtClean="0"/>
              <a:t> Media</a:t>
            </a:r>
          </a:p>
          <a:p>
            <a:r>
              <a:rPr lang="es-ES" dirty="0" err="1" smtClean="0"/>
              <a:t>Haihaisoft</a:t>
            </a:r>
            <a:r>
              <a:rPr lang="es-ES" dirty="0" smtClean="0"/>
              <a:t> Universal Player 1.5.7</a:t>
            </a:r>
          </a:p>
          <a:p>
            <a:r>
              <a:rPr lang="es-ES" dirty="0" err="1" smtClean="0"/>
              <a:t>RealPlayer</a:t>
            </a:r>
            <a:r>
              <a:rPr lang="es-ES" dirty="0" smtClean="0"/>
              <a:t>. </a:t>
            </a:r>
            <a:r>
              <a:rPr lang="es-ES" dirty="0" err="1" smtClean="0"/>
              <a:t>RealPlayer</a:t>
            </a:r>
            <a:r>
              <a:rPr lang="es-ES" dirty="0" smtClean="0"/>
              <a:t> Plus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928670"/>
            <a:ext cx="289458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5300674" cy="1143000"/>
          </a:xfrm>
        </p:spPr>
        <p:txBody>
          <a:bodyPr/>
          <a:lstStyle/>
          <a:p>
            <a:r>
              <a:rPr lang="es-ES" dirty="0" smtClean="0"/>
              <a:t>OGM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5715040" cy="459106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Berlin Sans FB" pitchFamily="34" charset="0"/>
              </a:rPr>
              <a:t>Su función es contener el audio y video. </a:t>
            </a:r>
            <a:r>
              <a:rPr lang="es-ES" dirty="0" err="1" smtClean="0">
                <a:latin typeface="Berlin Sans FB" pitchFamily="34" charset="0"/>
              </a:rPr>
              <a:t>ue</a:t>
            </a:r>
            <a:r>
              <a:rPr lang="es-ES" dirty="0" smtClean="0">
                <a:latin typeface="Berlin Sans FB" pitchFamily="34" charset="0"/>
              </a:rPr>
              <a:t> desarrollado por </a:t>
            </a:r>
            <a:r>
              <a:rPr lang="es-ES" dirty="0" err="1" smtClean="0">
                <a:latin typeface="Berlin Sans FB" pitchFamily="34" charset="0"/>
                <a:hlinkClick r:id="rId2" tooltip="Tobias Waldvogel (aún no redactado)"/>
              </a:rPr>
              <a:t>Tobias</a:t>
            </a:r>
            <a:r>
              <a:rPr lang="es-ES" dirty="0" smtClean="0">
                <a:latin typeface="Berlin Sans FB" pitchFamily="34" charset="0"/>
                <a:hlinkClick r:id="rId2" tooltip="Tobias Waldvogel (aún no redactado)"/>
              </a:rPr>
              <a:t> </a:t>
            </a:r>
            <a:r>
              <a:rPr lang="es-ES" dirty="0" err="1" smtClean="0">
                <a:latin typeface="Berlin Sans FB" pitchFamily="34" charset="0"/>
                <a:hlinkClick r:id="rId2" tooltip="Tobias Waldvogel (aún no redactado)"/>
              </a:rPr>
              <a:t>Waldvogel</a:t>
            </a:r>
            <a:r>
              <a:rPr lang="es-ES" dirty="0" smtClean="0">
                <a:latin typeface="Berlin Sans FB" pitchFamily="34" charset="0"/>
              </a:rPr>
              <a:t> debido a que él quería usar el formato de audio "</a:t>
            </a:r>
            <a:r>
              <a:rPr lang="es-ES" dirty="0" err="1" smtClean="0">
                <a:latin typeface="Berlin Sans FB" pitchFamily="34" charset="0"/>
              </a:rPr>
              <a:t>Ogg</a:t>
            </a:r>
            <a:r>
              <a:rPr lang="es-ES" dirty="0" smtClean="0">
                <a:latin typeface="Berlin Sans FB" pitchFamily="34" charset="0"/>
              </a:rPr>
              <a:t> </a:t>
            </a:r>
            <a:r>
              <a:rPr lang="es-ES" dirty="0" err="1" smtClean="0">
                <a:latin typeface="Berlin Sans FB" pitchFamily="34" charset="0"/>
              </a:rPr>
              <a:t>Vorbis</a:t>
            </a:r>
            <a:r>
              <a:rPr lang="es-ES" dirty="0" smtClean="0">
                <a:latin typeface="Berlin Sans FB" pitchFamily="34" charset="0"/>
              </a:rPr>
              <a:t>" junto con vídeo MPEG-4 en un </a:t>
            </a:r>
            <a:r>
              <a:rPr lang="es-ES" dirty="0" smtClean="0">
                <a:latin typeface="Berlin Sans FB" pitchFamily="34" charset="0"/>
                <a:hlinkClick r:id="rId3" tooltip="AVI"/>
              </a:rPr>
              <a:t>AVI</a:t>
            </a:r>
            <a:r>
              <a:rPr lang="es-ES" dirty="0" smtClean="0">
                <a:latin typeface="Berlin Sans FB" pitchFamily="34" charset="0"/>
              </a:rPr>
              <a:t>, pero era prácticamente imposible obtener sincronización debido a la arquitectura del AVI, por lo que en vez de insertar el audio </a:t>
            </a:r>
            <a:r>
              <a:rPr lang="es-ES" dirty="0" err="1" smtClean="0">
                <a:latin typeface="Berlin Sans FB" pitchFamily="34" charset="0"/>
              </a:rPr>
              <a:t>Vorbis</a:t>
            </a:r>
            <a:r>
              <a:rPr lang="es-ES" dirty="0" smtClean="0">
                <a:latin typeface="Berlin Sans FB" pitchFamily="34" charset="0"/>
              </a:rPr>
              <a:t> en un AVI, decidió insertar el vídeo en un </a:t>
            </a:r>
            <a:r>
              <a:rPr lang="es-ES" dirty="0" err="1" smtClean="0">
                <a:latin typeface="Berlin Sans FB" pitchFamily="34" charset="0"/>
                <a:hlinkClick r:id="rId4" tooltip="Ogg"/>
              </a:rPr>
              <a:t>Ogg</a:t>
            </a:r>
            <a:r>
              <a:rPr lang="es-ES" dirty="0" smtClean="0">
                <a:latin typeface="Berlin Sans FB" pitchFamily="34" charset="0"/>
              </a:rPr>
              <a:t> modificado y así surgió el OGM.</a:t>
            </a:r>
          </a:p>
          <a:p>
            <a:pPr>
              <a:buNone/>
            </a:pPr>
            <a:endParaRPr lang="es-E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C00000"/>
                </a:solidFill>
              </a:rPr>
              <a:t>Reproductores:</a:t>
            </a:r>
          </a:p>
          <a:p>
            <a:r>
              <a:rPr lang="es-ES" dirty="0" err="1" smtClean="0">
                <a:hlinkClick r:id="rId5" tooltip="DivX"/>
              </a:rPr>
              <a:t>DivX</a:t>
            </a:r>
            <a:r>
              <a:rPr lang="es-ES" dirty="0" smtClean="0"/>
              <a:t> o </a:t>
            </a:r>
            <a:r>
              <a:rPr lang="es-ES" dirty="0" err="1" smtClean="0">
                <a:hlinkClick r:id="rId6" tooltip="Xvid"/>
              </a:rPr>
              <a:t>Xvid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214422"/>
            <a:ext cx="2571768" cy="504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245258">
            <a:off x="548788" y="478549"/>
            <a:ext cx="3802867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3GP</a:t>
            </a:r>
            <a:endParaRPr lang="es-E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5643602" cy="4786346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>
                <a:latin typeface="Berlin Sans FB" pitchFamily="34" charset="0"/>
              </a:rPr>
              <a:t> Es un formato contenedor usado por teléfonos móviles para almacenar información de medios múltiples (audio y video). </a:t>
            </a:r>
          </a:p>
          <a:p>
            <a:r>
              <a:rPr lang="es-ES" dirty="0" smtClean="0">
                <a:latin typeface="Berlin Sans FB" pitchFamily="34" charset="0"/>
              </a:rPr>
              <a:t>Este formato se puede reproducir desde los siguientes reproductores:</a:t>
            </a:r>
          </a:p>
          <a:p>
            <a:pPr algn="ctr">
              <a:buNone/>
            </a:pPr>
            <a:r>
              <a:rPr lang="es-ES" dirty="0" smtClean="0">
                <a:solidFill>
                  <a:srgbClr val="92D050"/>
                </a:solidFill>
                <a:latin typeface="Berlin Sans FB" pitchFamily="34" charset="0"/>
                <a:hlinkClick r:id="rId2" tooltip="VLC media player"/>
              </a:rPr>
              <a:t>VLC media </a:t>
            </a:r>
            <a:r>
              <a:rPr lang="es-ES" dirty="0" err="1" smtClean="0">
                <a:solidFill>
                  <a:srgbClr val="92D050"/>
                </a:solidFill>
                <a:latin typeface="Berlin Sans FB" pitchFamily="34" charset="0"/>
                <a:hlinkClick r:id="rId2" tooltip="VLC media player"/>
              </a:rPr>
              <a:t>player</a:t>
            </a:r>
            <a:endParaRPr lang="es-ES" dirty="0" smtClean="0">
              <a:solidFill>
                <a:srgbClr val="92D050"/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s-ES" dirty="0" err="1" smtClean="0">
                <a:solidFill>
                  <a:srgbClr val="92D050"/>
                </a:solidFill>
                <a:latin typeface="Berlin Sans FB" pitchFamily="34" charset="0"/>
                <a:hlinkClick r:id="rId3" tooltip="Totem (software)"/>
              </a:rPr>
              <a:t>Totem</a:t>
            </a:r>
            <a:endParaRPr lang="es-ES" dirty="0" smtClean="0">
              <a:solidFill>
                <a:srgbClr val="92D050"/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s-ES" dirty="0" smtClean="0">
                <a:solidFill>
                  <a:srgbClr val="92D050"/>
                </a:solidFill>
                <a:latin typeface="Berlin Sans FB" pitchFamily="34" charset="0"/>
                <a:hlinkClick r:id="rId4" tooltip="Media Player Classic"/>
              </a:rPr>
              <a:t>Media Player </a:t>
            </a:r>
            <a:r>
              <a:rPr lang="es-ES" dirty="0" err="1" smtClean="0">
                <a:solidFill>
                  <a:srgbClr val="92D050"/>
                </a:solidFill>
                <a:latin typeface="Berlin Sans FB" pitchFamily="34" charset="0"/>
                <a:hlinkClick r:id="rId4" tooltip="Media Player Classic"/>
              </a:rPr>
              <a:t>Classic</a:t>
            </a:r>
            <a:endParaRPr lang="es-ES" dirty="0" smtClean="0">
              <a:solidFill>
                <a:srgbClr val="92D050"/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s-ES" dirty="0" err="1" smtClean="0">
                <a:solidFill>
                  <a:srgbClr val="92D050"/>
                </a:solidFill>
                <a:latin typeface="Berlin Sans FB" pitchFamily="34" charset="0"/>
                <a:hlinkClick r:id="rId5" tooltip="The KMPlayer"/>
              </a:rPr>
              <a:t>The</a:t>
            </a:r>
            <a:r>
              <a:rPr lang="es-ES" dirty="0" smtClean="0">
                <a:solidFill>
                  <a:srgbClr val="92D050"/>
                </a:solidFill>
                <a:latin typeface="Berlin Sans FB" pitchFamily="34" charset="0"/>
                <a:hlinkClick r:id="rId5" tooltip="The KMPlayer"/>
              </a:rPr>
              <a:t> </a:t>
            </a:r>
            <a:r>
              <a:rPr lang="es-ES" dirty="0" err="1" smtClean="0">
                <a:solidFill>
                  <a:srgbClr val="92D050"/>
                </a:solidFill>
                <a:latin typeface="Berlin Sans FB" pitchFamily="34" charset="0"/>
                <a:hlinkClick r:id="rId5" tooltip="The KMPlayer"/>
              </a:rPr>
              <a:t>KMPlayer</a:t>
            </a:r>
            <a:endParaRPr lang="es-ES" dirty="0" smtClean="0">
              <a:solidFill>
                <a:srgbClr val="92D050"/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s-ES" dirty="0" smtClean="0">
                <a:solidFill>
                  <a:srgbClr val="92D050"/>
                </a:solidFill>
                <a:latin typeface="Berlin Sans FB" pitchFamily="34" charset="0"/>
                <a:hlinkClick r:id="rId6" tooltip="QuickTime"/>
              </a:rPr>
              <a:t>QuickTime</a:t>
            </a:r>
            <a:endParaRPr lang="es-ES" dirty="0" smtClean="0">
              <a:solidFill>
                <a:srgbClr val="92D050"/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s-ES" dirty="0" err="1" smtClean="0">
                <a:solidFill>
                  <a:srgbClr val="92D050"/>
                </a:solidFill>
                <a:latin typeface="Berlin Sans FB" pitchFamily="34" charset="0"/>
                <a:hlinkClick r:id="rId7" tooltip="RealPlayer"/>
              </a:rPr>
              <a:t>RealPlayer</a:t>
            </a:r>
            <a:endParaRPr lang="es-ES" dirty="0" smtClean="0">
              <a:solidFill>
                <a:srgbClr val="92D050"/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s-ES" dirty="0" err="1" smtClean="0">
                <a:solidFill>
                  <a:srgbClr val="92D050"/>
                </a:solidFill>
                <a:latin typeface="Berlin Sans FB" pitchFamily="34" charset="0"/>
                <a:hlinkClick r:id="rId8" tooltip="JetAudio (aún no redactado)"/>
              </a:rPr>
              <a:t>JetAudio</a:t>
            </a:r>
            <a:endParaRPr lang="es-ES" dirty="0" smtClean="0">
              <a:solidFill>
                <a:srgbClr val="92D050"/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s-ES" dirty="0" smtClean="0">
                <a:solidFill>
                  <a:srgbClr val="92D050"/>
                </a:solidFill>
                <a:latin typeface="Berlin Sans FB" pitchFamily="34" charset="0"/>
                <a:hlinkClick r:id="rId9" tooltip="GOM Player"/>
              </a:rPr>
              <a:t>GOM Player</a:t>
            </a:r>
            <a:endParaRPr lang="es-ES" dirty="0" smtClean="0">
              <a:solidFill>
                <a:srgbClr val="92D050"/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s-ES" dirty="0" smtClean="0">
                <a:solidFill>
                  <a:srgbClr val="92D050"/>
                </a:solidFill>
                <a:latin typeface="Berlin Sans FB" pitchFamily="34" charset="0"/>
                <a:hlinkClick r:id="rId10" tooltip="Windows Media Player"/>
              </a:rPr>
              <a:t>Windows Media Player</a:t>
            </a:r>
            <a:r>
              <a:rPr lang="es-ES" dirty="0" smtClean="0">
                <a:solidFill>
                  <a:srgbClr val="92D050"/>
                </a:solidFill>
                <a:latin typeface="Berlin Sans FB" pitchFamily="34" charset="0"/>
              </a:rPr>
              <a:t> (</a:t>
            </a:r>
            <a:r>
              <a:rPr lang="es-ES" dirty="0" smtClean="0">
                <a:solidFill>
                  <a:srgbClr val="92D050"/>
                </a:solidFill>
                <a:latin typeface="Berlin Sans FB" pitchFamily="34" charset="0"/>
                <a:hlinkClick r:id="rId11" tooltip="Windows 7"/>
              </a:rPr>
              <a:t>Windows 7</a:t>
            </a:r>
            <a:r>
              <a:rPr lang="es-ES" dirty="0" smtClean="0">
                <a:solidFill>
                  <a:srgbClr val="92D050"/>
                </a:solidFill>
                <a:latin typeface="Berlin Sans FB" pitchFamily="34" charset="0"/>
              </a:rPr>
              <a:t>)</a:t>
            </a:r>
          </a:p>
          <a:p>
            <a:endParaRPr lang="es-ES" dirty="0"/>
          </a:p>
        </p:txBody>
      </p:sp>
      <p:pic>
        <p:nvPicPr>
          <p:cNvPr id="27650" name="Picture 2" descr="http://www.deviantart.com/download/331994721/mickey_mouse__png__by_matteoprincipe-d5hnsr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928670"/>
            <a:ext cx="2962788" cy="545665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785794"/>
            <a:ext cx="1428760" cy="1143000"/>
          </a:xfrm>
        </p:spPr>
        <p:txBody>
          <a:bodyPr>
            <a:normAutofit/>
          </a:bodyPr>
          <a:lstStyle/>
          <a:p>
            <a:r>
              <a:rPr lang="es-ES_tradnl" sz="5400" b="1" dirty="0" smtClean="0">
                <a:solidFill>
                  <a:srgbClr val="771579"/>
                </a:solidFill>
                <a:latin typeface="+mn-lt"/>
              </a:rPr>
              <a:t>AVI</a:t>
            </a:r>
            <a:endParaRPr lang="es-ES" sz="5400" b="1" dirty="0">
              <a:solidFill>
                <a:srgbClr val="771579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00364" y="2143116"/>
            <a:ext cx="5686436" cy="3876684"/>
          </a:xfrm>
        </p:spPr>
        <p:txBody>
          <a:bodyPr/>
          <a:lstStyle/>
          <a:p>
            <a:r>
              <a:rPr lang="es-ES" dirty="0" smtClean="0">
                <a:latin typeface="Berlin Sans FB" pitchFamily="34" charset="0"/>
              </a:rPr>
              <a:t>AVI (siglas en inglés de Audio Video </a:t>
            </a:r>
            <a:r>
              <a:rPr lang="es-ES" dirty="0" err="1" smtClean="0">
                <a:latin typeface="Berlin Sans FB" pitchFamily="34" charset="0"/>
              </a:rPr>
              <a:t>Interleave</a:t>
            </a:r>
            <a:r>
              <a:rPr lang="es-ES" dirty="0" smtClean="0">
                <a:latin typeface="Berlin Sans FB" pitchFamily="34" charset="0"/>
              </a:rPr>
              <a:t>)</a:t>
            </a:r>
          </a:p>
          <a:p>
            <a:r>
              <a:rPr lang="es-ES" dirty="0" smtClean="0">
                <a:latin typeface="Berlin Sans FB" pitchFamily="34" charset="0"/>
              </a:rPr>
              <a:t>Es un formato contenedor de audio y video lanzado por Microsoft en 1992.</a:t>
            </a:r>
          </a:p>
          <a:p>
            <a:pPr>
              <a:buNone/>
            </a:pPr>
            <a:endParaRPr lang="es-ES_tradnl" dirty="0" smtClean="0">
              <a:solidFill>
                <a:schemeClr val="accent2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None/>
            </a:pPr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Reproductor:</a:t>
            </a:r>
          </a:p>
          <a:p>
            <a:r>
              <a:rPr lang="es-ES" dirty="0" smtClean="0"/>
              <a:t>sistema operativo </a:t>
            </a:r>
            <a:r>
              <a:rPr lang="es-ES" dirty="0" smtClean="0">
                <a:hlinkClick r:id="rId2" tooltip="Mac OS"/>
              </a:rPr>
              <a:t>Mac OS</a:t>
            </a:r>
            <a:endParaRPr lang="es-ES" dirty="0" smtClean="0"/>
          </a:p>
          <a:p>
            <a:r>
              <a:rPr lang="es-ES" dirty="0" smtClean="0"/>
              <a:t> </a:t>
            </a:r>
            <a:r>
              <a:rPr lang="es-ES" dirty="0" err="1" smtClean="0">
                <a:hlinkClick r:id="rId3" tooltip="FourCC"/>
              </a:rPr>
              <a:t>FourCC</a:t>
            </a:r>
            <a:endParaRPr lang="es-ES" dirty="0">
              <a:latin typeface="Berlin Sans FB" pitchFamily="34" charset="0"/>
            </a:endParaRPr>
          </a:p>
        </p:txBody>
      </p:sp>
      <p:pic>
        <p:nvPicPr>
          <p:cNvPr id="28674" name="Picture 2" descr="http://4.bp.blogspot.com/-ws98Pur6y98/TxAJuhqVMCI/AAAAAAAAa5M/GtWWY_5AEds/s1600/mickeymouseparaimprim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43182"/>
            <a:ext cx="2809887" cy="39763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285728"/>
            <a:ext cx="3214710" cy="1143000"/>
          </a:xfrm>
        </p:spPr>
        <p:txBody>
          <a:bodyPr/>
          <a:lstStyle/>
          <a:p>
            <a:pPr algn="ctr"/>
            <a:r>
              <a:rPr lang="es-ES_tradnl" b="1" dirty="0" err="1" smtClean="0">
                <a:solidFill>
                  <a:srgbClr val="00B050"/>
                </a:solidFill>
              </a:rPr>
              <a:t>DivX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5429288" cy="4572000"/>
          </a:xfrm>
        </p:spPr>
        <p:txBody>
          <a:bodyPr>
            <a:normAutofit fontScale="77500" lnSpcReduction="20000"/>
          </a:bodyPr>
          <a:lstStyle/>
          <a:p>
            <a:r>
              <a:rPr lang="es-ES" sz="2200" dirty="0" err="1" smtClean="0">
                <a:latin typeface="Berlin Sans FB" pitchFamily="34" charset="0"/>
              </a:rPr>
              <a:t>DivX</a:t>
            </a:r>
            <a:r>
              <a:rPr lang="es-ES" sz="2200" dirty="0" smtClean="0">
                <a:latin typeface="Berlin Sans FB" pitchFamily="34" charset="0"/>
              </a:rPr>
              <a:t> se refiere a un conjunto de productos de software desarrollados por  </a:t>
            </a:r>
            <a:r>
              <a:rPr lang="es-ES" sz="2200" dirty="0" err="1" smtClean="0">
                <a:latin typeface="Berlin Sans FB" pitchFamily="34" charset="0"/>
              </a:rPr>
              <a:t>DivX</a:t>
            </a:r>
            <a:r>
              <a:rPr lang="es-ES" sz="2200" dirty="0" smtClean="0">
                <a:latin typeface="Berlin Sans FB" pitchFamily="34" charset="0"/>
              </a:rPr>
              <a:t> , Inc. para los sistemas operativos Windows y Mac OS, el más representativo es el códec por lo que la mayoría de las personas se refieren a éste cuando hablan de </a:t>
            </a:r>
            <a:r>
              <a:rPr lang="es-ES" sz="2200" dirty="0" err="1" smtClean="0">
                <a:latin typeface="Berlin Sans FB" pitchFamily="34" charset="0"/>
              </a:rPr>
              <a:t>DivX</a:t>
            </a:r>
            <a:r>
              <a:rPr lang="es-ES" sz="2200" dirty="0" smtClean="0">
                <a:latin typeface="Berlin Sans FB" pitchFamily="34" charset="0"/>
              </a:rPr>
              <a:t>. Inicialmente era sólo un códec de video, un formato de video comprimido, basado en los estándares  MPEG-4 En la actualidad </a:t>
            </a:r>
            <a:r>
              <a:rPr lang="es-ES" sz="2200" dirty="0" err="1" smtClean="0">
                <a:latin typeface="Berlin Sans FB" pitchFamily="34" charset="0"/>
              </a:rPr>
              <a:t>DivX</a:t>
            </a:r>
            <a:endParaRPr lang="es-ES" sz="2200" dirty="0" smtClean="0">
              <a:latin typeface="Berlin Sans FB" pitchFamily="34" charset="0"/>
            </a:endParaRPr>
          </a:p>
          <a:p>
            <a:r>
              <a:rPr lang="es-ES" sz="2200" dirty="0" smtClean="0">
                <a:latin typeface="Berlin Sans FB" pitchFamily="34" charset="0"/>
              </a:rPr>
              <a:t>Comenzó a desarrollarse como un formato para la transmisión de la televisión digital mediante el estándar MPEG-4 aunque su potenciación y expansión, se vio con el surgimiento de los sistemas multimedia en internet, pero pronto quedó relegado —debido al gran tamaño de los ficheros— por otros formatos</a:t>
            </a:r>
            <a:r>
              <a:rPr lang="es-ES" sz="2200" baseline="30000" dirty="0" smtClean="0">
                <a:latin typeface="Berlin Sans FB" pitchFamily="34" charset="0"/>
              </a:rPr>
              <a:t> </a:t>
            </a:r>
            <a:r>
              <a:rPr lang="es-ES" sz="2200" dirty="0" smtClean="0">
                <a:latin typeface="Berlin Sans FB" pitchFamily="34" charset="0"/>
              </a:rPr>
              <a:t>propietarios como el WMV de Microsoft, el </a:t>
            </a:r>
            <a:r>
              <a:rPr lang="es-ES" sz="2200" dirty="0" err="1" smtClean="0">
                <a:latin typeface="Berlin Sans FB" pitchFamily="34" charset="0"/>
              </a:rPr>
              <a:t>Quicktime</a:t>
            </a:r>
            <a:r>
              <a:rPr lang="es-ES" sz="2200" dirty="0" smtClean="0">
                <a:latin typeface="Berlin Sans FB" pitchFamily="34" charset="0"/>
              </a:rPr>
              <a:t> de Apple o el Real de Real Networks, todos ellos de menor tamaño, ideales para video bajo demanda y por su par libre, el códec </a:t>
            </a:r>
            <a:r>
              <a:rPr lang="es-ES" sz="2200" dirty="0" err="1" smtClean="0">
                <a:latin typeface="Berlin Sans FB" pitchFamily="34" charset="0"/>
              </a:rPr>
              <a:t>Xvid</a:t>
            </a:r>
            <a:r>
              <a:rPr lang="es-ES" sz="2200" dirty="0" smtClean="0">
                <a:latin typeface="Berlin Sans FB" pitchFamily="34" charset="0"/>
              </a:rPr>
              <a:t> que logra una mejor calidad de imagen y que se ha popularizado gracias a ser un proyecto de código libre y su gran calidad.</a:t>
            </a:r>
          </a:p>
          <a:p>
            <a:endParaRPr lang="es-ES" dirty="0"/>
          </a:p>
        </p:txBody>
      </p:sp>
      <p:sp>
        <p:nvSpPr>
          <p:cNvPr id="26626" name="AutoShape 2" descr="data:image/jpeg;base64,/9j/4AAQSkZJRgABAQAAAQABAAD/2wCEAAkGBhQSEBUUEhQVFRUUFhUWFxgVGBYXGBYWGRUXFRQbGBgYHSYgFxsjGRUVHy8gJScpLSwtFx4xNTAqNSYrLCkBCQoKDgwOGg8PGi0kHyQsLC0sNCwsLCwsLCwsLCwuLCwsLCkpLCwsLCkuLCwpKSwpLCwpLCksLCwsLCwsLCkpLP/AABEIAOMA3gMBIgACEQEDEQH/xAAcAAEAAQUBAQAAAAAAAAAAAAAABQMEBgcIAQL/xABJEAACAQIDBQQGBgYHBwUAAAABAgMAEQQSIQUGMUFRBxNhcSIyUoGRoRQjQmJygjNDkqKxwQgVU3PR4fAkY4OTstLxNFRks8L/xAAbAQEAAwEBAQEAAAAAAAAAAAAAAQMEAgUGB//EAC4RAAIBAwMCAwgCAwAAAAAAAAABAgMEERIhMQVBEyJRFDJxkaGx0fBhgQYz4f/aAAwDAQACEQMRAD8A3jSlKAUpSgFKUoBSlKAUpWsO2jfPuI1wiMVMqF52BIZYLlQgPIyMCvkrdaA+N9e10RhlwjIFUlWxLDOCw0K4dP1pHtn0dNA3GtK7e34lxLHO8st+c8jMOukakIvkBUJtHaTTNdtABZVHBV5ACrOum12I+JIYfbcsbZomMTdYi0Z+KEVsvcPt4nhdYseTNCbDvD+lj8SR+lXrf0vE8DqSlcknb+HxCyIrowZXAZWU3DKRcEHmCDVStUf0ed4WmwMmHc3OGcZL8o5MxA9zrJ8RW16AUpSgFKUoBSlKAUpSgFKUoBSlKAUqwxu2o42yek8lr5I1LtbqbaKPEkVQ/rmT/wBrP8Yv4Z6nBGUS1Kgf67nJ1gMf4hK/zjQgVcQ4ud/V7nyPeqfgVpgZJalR2fE+zB+3J/2V9B8RzSH9t/8AspgZPcViGZ+7jNjYM7ccoPCw5sbHytQ7PjUXf0rcWkYn+Og91eYOJxJIXUDOVIytmtZQtjcA8ieHOobbGIaWXKL5VNgOp4E+d9K6isvBxKWFkvTtOJWHdFjqLgXyWvY8eB14jyrnDtc2sZdqYvXhKI/JYkVAPLNmPvrorZGzrm/2FPH+0YcLfcU/tEX4AVzl2x7LMG2cSCLCRhMviJFBJ/aDD3VEsdiYZxuYTSlK5OxSlS+wNitM6kIWuwVFHGWQ+qi9fE8hxqUgbi/o54Bl+mORpbDp+a0jsPcGX41uqsd3C3W+gYJISQZGJkmYcDK9s1vAAKo8FFZFUAVFbw7zQYKPPOxGY2RFGZ5GtfKi8z48BxJAq92hjkhieWQ5UjRnY9FUFmPwFcr7679y4qd5SSrvoBf9DDxSNehtYsRxJ8rSgbD3k7cpkYrH3MP3bHESj8RDLGh+76XnUFg/6QOMRvSMcq9HiyfBo30+BrU5NeUbXYhHVm4navhtpHu/0OItfu2IIe3ExvpntxsQG8La1m9cQ4bFNG6ujFXRgyspsVYG4IPIg1112eb0/wBYbOhxBtnIKSgcpE9F9OQOjAdGFQSZJSlKAUpSgFKUoDGdg7OaaIPI7KHJLLG2Us9znMjr6RN9AoIAUAVJru/EPUMiHqssl/mxB94NR2J2TNE7PBdlJJsjBXFzcjK/oSLcm2qkcNbCyHeYqQsgAbpIDCx8s/oN+VjVmG+CpNLZonMLG66O2fo1gCfxAaX8RbyHP6mRjorBR1tc+6+g99/KrMbdUaMrqfEVVXa8Z+18j/hXOlneqPqejZg+08rH+8ZfkhA+VfLYaRNUcuPYkIN/wvxB87jy419/1pH1+R/wqlLtcAaA+Z0FMMZRXOOHd5/kdDfhYjkb6VAYeL0gfM0+mvMS0UbyAm91yonT0WcjNw4i9fM+LKhkKMkzKRGrWOZm9EZWUkGxYE9ACasisIqk9TJ3Yr3w0J6xp/0isK7Xuzc7SgWSC30mEHJewEiHUxk8jfVSdL3Gma4zvA4bu4kQcEVV+AA/lVeqS9HFGK2TLHI0ckbJIpsyMCHB8VOtUZcI6i7Kyg8Lgi/let59tvaFAt8JFFDNOLh5ZI0kEFx6seYH6zXU/Z8+Gt+zjcZtpYn0ywgisZW5m/qop9prHyAJ6XhtJZZKTbwix3P3JxOPf6iHOimzO5yRqejPzPgtzW1tm9k+0IG72DHwxShCqhIbogPEKzglb8yFued62Xs/BRwRrFCipGgsqqLAD/XPiedXIaqHVfY0eCu5oXaPaptrZuJeDFSRyMltJI0Ksp1VlaMISpHj8Desv3X/AKREEhCY2IwE6d5GS8f5l9dR5Zqk97OzxNobTglmH1EUFpLaGVu8YolxqBYsSRraw53GUzbs4R4O4bDQmK1sndqAB4WF1PiNfGu/ERX4bMe7Y9vodhu8Lh0xDworowKspfO1iOIIQj31zJI5JJPE61nXaNsKbZbvg0dmweIIniDagMpI9zrfKSPWBUnlbA6sTyVtYFKUqSBXQf8ARwnb6JiUPqrMjjzeMA/9Arn6OMsQBqSQB5nhXSfYPskxYOeTlJPlXxWJFjJH5+8H5aA2dSlWSyPIWyEKoYqCRmLEGzHiABe491AXtKtFxDKwWS3paKw0BPQg8D79au6AUpSgFfEsKsCrAMDxBAIPmDX3SgIWbdpQP9nYxfc9eE+cZ9XzQqajZpDF/wCoTuh/aLd4T5tbNH+cW+8ayyvCtdKTRw4JkDFCCARYg8CCCD5EaGqUeEE+IMbaxxKjOvtu1ygPVQFuRzJHSr6TdiHMWjDQseJhYx381Hon3irWbYEiSd5G5kLBQ4kIUnLfKVdE6Eggg301Fq61ZONDRrLfTtrkXGPhsEVjSJijSlQ7O6nK2QNdVUHTgb2voKl9y993xGJgjxUgYlyY5CFS7d3IDEwQBczZrqbC9mHEC+od/wDcyTA4lgVI+2Nc10Jsrg89fRbo3gy1Q2Fti4yMSOGoNiCDdWU8mBAIPIgVCxwWPc67FYh2m73nAYImMgTzHu4b/ZNiXkPgigt55Rzrzs530+mwGOUj6TCAJLad4p0SVR0axuOTAjha+r+3fapfFutzlgiihX8c15pT/wAtYxXONycmo8XiC7k3JuTqdSdbkk8yTqfE1092f7uDBbPhitZyoklPWRwC1/IWX8tc3bs4QSY3DRsLh54VI8DIoPyNdZk1nrPsaqC5Z8YifIt7EnQADizE2UDxJIFfEmFkiMbPJmMjFWQAZF9BnGXnpktc8b+VvmTFJGzTTMFiw0bSsx4Am6g+NlWTTxFR+B3whxwEkWYLA03eAlDZkAUaozKwKuxBBPCq0lpbZY5NzUUSc+PynKFd2tmyoLkL1NyAB79eV6rwYgMoZTcMAQeoIuKqbCCiIvmUsxJkIIOVh9gkcMg9G3UHrVhsofUx8rqD5X1A+dJR0pCMtTZgvb1s0SbNWW3pQTKb9FkBRv3u7+Fc910Z224sJsh1PGSWFB5hjJ/BDWhN3cLHJi4Elv3byxo9jlIVnCMQeRAN/dV9L3TPVWJEdXtq3Jtb+jnOrn6NNFKnIS54nHhdQyt56eVV9idgeKDgySYaEe0ueeQfhDBVHnc+VWFRgu5u6cskqKq3nl0iQ8EH2ppPZRQb+PDiRXUOwNjJhMNFh4/ViUKCeLHizHxZiWPiTVjuruZh8AhEILO9u8lc5pJCOFzyA5KAAOlTrNYXNS2Qj2rLY/6LzeU+4yuRVBZmxPqXWHm3BpfBfZT73E8utSKIFAAFgBYAcgOQoOSz21IBCx53XL+LMCtvfV/UNGhmnu3qx2YL943y/C1/O3SpmjWNiE87ilKVB0KUpQClKUApSlAY3v3ucm0MMU9FZUu0TkXAYixVuqOPRYeR4gVyrtnZb4WZlZWQqxUq3FGHrKevUHmCCK7OrWXbD2djFxNioEvNGv1iKNZo11BA5yJqV6i69KkGot0d55IpY5YWAljOl/VdTo8b/dYaeBsRqK3RBsqKWR8TNEpkmZZCG9IJZFRAL6XCKoJtxvwrmzCymGZTfQFTfkVve/wrpGDEl4VKmwdFII46jlWW5m1g2WsE8svZ9hYaRkZ4Iy0bK6MFAZWUhlIYWPEVLLJWH4WF0m9d/aHpMbjgeJ11t8RWQtMbHLa9ja/C9tL1ljPJrlDBC9omzMRisDNBhlu0xhBzEKCqOzsLk9cvwNYjisA2yd3pY7lcTKw7zRgVLsAcptrljW2YczfpWvMNvE0eLeXaOH+mH0lZJndcr35ZdFtqLWtbhXuy+0HEYeVjD/6dmJOGkZpYchPq2ckjTmLGtvhvCWTA6kdTeDdHZjgpY9khZSe9xjtM19CkDIkak9C0cYy/ivyNZqKid2dqpiMLHPHcLKuezasDwZWP2iGBF/AVR3u3jODwzSJE80hBEaIrNdrcXyj0UHEn3DjVEm5SL4xUImre3reMPNFhENxCDJJb23FkHmE1/PWttjwlpFy8c0YHmZFAqltPESSTO8xYyOxZy2hLE3NxyrK+zXYxmx2DT28Qsh/u4PrGPhcratkVhYMU5ZeTq0V7QUqTk8NQ8x+kymMH6mMjvCP1j6EJf2QLFupIHWqEs3fLLK9zBFnyIDYSmO+Zn6rmBAXhpc30qQ2Xs4R4dIz7N2tpdj6T8OFyTU8HPJUbacSnLnQEaWBGnnbhVeDEK4ujBh1Ugj5V9RxhRZQAByAsPgKtsVs8E50OSQcGHPwcfaXz91qgktcfGYnEyAkDR1HEpxNvEHUe8c6k4ZQyhlNwQCCOYPCqODxPeJqLMCVdeOVhxHiOBB5gg1YsDhWJGsDG7D+yY8WH3CePTjXXJHBL0rxWuLjga9rk6FKUoBSlKAUpSgFCKUoDQHbX2b9wxxmHX6mRryKBpFKx4+Ebn4MejWr3so3sEkQwkptJH+jv9oez5/z8xW+MZg0ljaORQ6OpVlbUMpFiD7q5b7RdzJdk40GMt3bEvBJzKg6qx5utwD1BB5mq6kFNYLaVRwlk3XiMMTYroy6qfHhY9QRofOqWzNqJMpKHVTZ1v6UZ5g+HQ/8AisL3O7WYpkEeLIjmA0c6JJbkT9lj1Oh+Zgt648Th9pvJhCwzBZFZdAQwuPMVg8Np4Z6cZqayjO9ubmwYli9ikh0LLYE+dwVYeDA1jjdkis2smnPKkSE/mF7e4VQw3avLDZcbhjf24yFv7tV+FSydreCPKcHpkB+eau06kVhZOHGnJ7rczXY2CTDQJCmiRrYfG54+Jq7w+1EZiqt6Q5ag/Pj7qxzZW2jikzxxOqcnl0zfhQakeNxVR9lG4YOcwNwbWsfDXSqXNot0I+N/dyocdAxKhZkBZZABfTUg9RaovsywEGz1bH46RMNnTusMkzBXEAILPkPpFnIB0F7D71TW3dsCDDSSytZFU/mNtAOv+utc7NtUli7asxJLHU6+J18K228m0/QwXMUmvU6F2x25wL6OEhknPtyfUx+fpAu37I86wrafaLjcTpLiO6Q/q8NeIW8ZLmQ+5l8q1f8A1u1VIZp5P0aM34VLfOtawY2jq/ZyBtlqF4NhvmYzf53qawmIDorjgyhh5EX/AJ1p7s43laXDLhZ5AskegUuhDLfS9jo1zwa1zwrYuw8YYWEEuisT3ROg11MZ6EG5XqNOVdOO2SuM98GRUry9e1WWlskOWVmHB1F/xLoD7wQPyivcVPkF2F0+0Rrl8SPZ6nl5XIqySZRc39wJPwGpqyfbcY9YSqBzMMoHxy0ILeNvo5BBvh24Ea90Tw1/sz+75cJiohIlcF8M6MDfMl7xtfiCB+jY9R7wa82Bjs3eREEGJrANqQpvlBN9bEEA8wBU4IzgmKUpUHQpSlAKUpQClKpYrFLGjPIwVFBZmY2AA4kmgKjMBqeVac7Vd+8LjIHwkKDEekD397RxODxiYayta40stidTwqlv3vlJjUZEzJhbgEaq8wvxfmqXt6HMcegwHE2AsNANAByqYYllltejOjhTXKyY9Ns5VUgcbcTx/wAq2DuZtSPHwRwy2+k4cZApbIZovs5W4Z16Hjf31g2LaoaRiGupII5jQ1XVgpLAo1XTeUbsn3UQmxXEA30Vomax9y2PnerDE7u4WBlk2g0cYDeghsJH6ZlB9FfOtaDffHBcgxc+XhbO3CrfZex8TjpskCSTyEZja7EC4F2J0AuRqTzqhUJd2bJ3uVsjeEvaXs2NQBOCALARoxt4C4FQO0u2iAaYeF5G5F9B8BrVpsD+jxi5LHEyxQDoLyv8FIUftGtibE7DNnwAd4JMQ2n6RsqX/BHlBHg2aulbw7lDuZ9jRO2tuYvaUoEhJ9mJATbyjQFvlUzsTsYx89j9HdAec7LAP2fSk/dFdLbO2RDh1yQRRxL0jRUHwUC9XdqvSSWEZpScnlmm9i/0fQtjPiEXqIIgT/zJ83yQVmmz+yjZ8Vs0JnI54h3lH7DHJ+7WYUrrJBaRbJhWPu1ijWMixQIoS34QLVaPuthyuUocvs95JlHSy5rC3gKlqVGSMIx54MVh/VLYiMcNR3yjoQ1llHjdW86qYXedWOUgZvZN45P+XJYn3XqdqhisDHKLSIrjoyhv411n1OdL7Mt/64QesHXzU16drx8ifgatju0g/RPLF4JISv7D5l+VUG2NOvB4pB9+Mxt+1Gbfu1PlI8xQ2k4ds8K93KOD8M33XA0YHx4cqi8TKwjSZHMbNYX8GGYqeuq/I1Nrs6c6ZYk+8JGky+IQotz5n41dYHYCooDky5VCjOFygacFAtc2GpufGutSRxobZKUpSqi8UpSgFKUoDytSb870fTJjDGf9mhaxtwmlU6k9UU6DqRfkKzHtH28cNhMsZtLiD3SEcVBBMj+5L+8rWvN1NhfSJ0hXRFF2I5IOPvOg8zVFRtvQj1rClGEXcVOFx8SxkhJW5U5Tpext5X4Vj20dmMNU1HTmP8a3dv6Y4dnmNVCg5FUDl6QGnjrf3GtTs1VPNGWzPRpOHUKT8SOMMwPGgjjpULM2tbnk3HxDwd8YbpbNrbMV6heNqwufZsRN+7XXwq3xWveRgXTIzz4VRPH72MJijubf6A5n4V1N2Q7mDAYBWZbT4gLJJfioIvGnhlU3I9pmrVG5m7cc+Ow8QjWzPmfT7CAu494XL+aukBVkJalkw3Vs7eSi3lntKUrsyilKUApSlAKUpQClKUApSlAKUpQClKUApSlAKUrw0BqPtRx+faCpfSCEafflYs37qJU12VhVinkJF8yr+ULm/iflWD72bUE+0MS6iwEndjxESiMn3srVHR4t1BCuyhvWCkgN0vWRTSqNs+m9klVs4U47PZ7mUb+byjEz5EN44jxHAvYgW8gT7z4Va7kbKGJxqKwui3kYdQvAe9iorHL2rMeyvGKuNYMdXiYL5hla3wU0jLXUyzuvS9ls3GH7l7m18bpGR19H46fzrmzawAnkC8A728s5t8q3lvpvIuGw7OT6ViIlPFnIsDboK0HIfSN6srvhGLpEZeefbZfc2B2NYbNjpXP6uCw85JB/KM/GtzVqjsPHp4w+GGH/ANxra9d0vdRi6jLNxL97ClKVYYBSlKAUpUXtveKLChQ+ZpJCRFDGM0srDiETnbmxso5kUBKVj8++UZcx4VJMXIpswgy92jdJJ2IjU9VzFvu1brsKfGelj2yRHhhIWOUj/wCRKLGY9UWycvT41keHwqRoEjVURRZVUBVUcgANAKAgxHtGXi+FwwI9VVkxLj85aJR+yfOqqbExPPHSk87RYYD4d2T86nKUBDxwY1P1sEw6PG8LH86s4/cqvHtjLpOjQnq1mjPlIug/NlJ6VI14RQAGvaoQYUJ6ui+yPVHkPs+Q0qvQClKUApSlAKpYqcIjO3BFLHyAuf4VVrGO0raog2ZiDezOndL+KX0NPIFj+U1DeEdRjqkkaKw0pKgni3pHzb0j/Gqplq1imU6KRpy/yr2Xhxsa88+8iko7FwZaJiSpDKSrA3BGhBqNOJZeIv5aj/EVILHdAw1BF6cbkKUJ5iz6xmOkmbNK7OerG9qsJPWPu/hVzVvOPS91S3ndkShGEcRWEbH7EsTbE4qP24oX/Yd1P/WK2/XO+5G8aYHHxzTNliZZIpGsTlVgGUkDWwdF+Jrf+A2hHPGJIXSRG4MjBlPvFa6T8p8p1KGm4b9dy5pSlWnnCl6htvb24bB2E0gzt6kSAvNIeQSJbs3na3jUOMHjNo/p8+Cwh/Uq3+1TL0mkU2gQi3oIS2pBYUBdY/eh5pWw+z1WWRTllma/0fDnmGI/Sy/7tT+IrV/sLdpMOWkZmmxEg+tnksZH52FtI4xyRbKPE61IbP2dHBGsUKLHGgsqoAAB5CrigFKUoBSlKAUpSgFKUoBSlKAUpSgFQ+9O7MWPw/cylgMwdWQ2ZHAIBF7g6MRYjgTUxShKbi8o0Tt7sTxihu4eOccte6kHTRrr+9WthtKaHSZcwBIPtKQSrA9CCCNeldf1z/2v7r9xjndR9XigZl6CUWE6++6P+dulcKnHg1K9rJqSl+/yYVFtWN+DWPRtKl9hzglo7g/bWxB8HGnjY+81gTpkex4fy510jungotr7IgztkngJjaRFUt3iLlBa49MPGyMRzzcQQDVUqPobqfVHqWtfL8GtMTBarKZdPKs/2n2a45D6CQzjqj923vSQWH7ZrHNqbk4+CGSV8IwSNWdrSwsQo1JsrEmw14cqp8OXoeyr+3lH3zH5I8ykC1+IuARcai4OhFxW2Ng7g4XFYePG7OmnwDzKGYYaQ93nGjq0bXBCsGFhYacK0Jjd4Gb0VGQcyNTbzrbnYdvOIpDg2P1c/pw3Pqyqv1ifnVQ48UbrWmlBxW54PUbmnWcdHbuZqu7W2E0XasbjkZMImb35W186qDcvHS6Yras5U8VwsUWG92cZm/hWZ3r2rTyyF2DudhcGS0EQDt60rEvK9+OaRyWPle1TVKUApSlAKUpQClKUApSlAKUpQClKUApSqc06opZyFUcSSAB5k0BUpULJvZF9gSSeKrYfFyAatn3tPKE/nkRf4XrDPqNrB4lUXzL1b1HxEyOsT7TNgfStnyWA7yH66LxZAbr+dCyebDpX2+8s54JEvmWf/tqN2jjZWW8khIBUkABVsGBOg49dSeFYKvXbaG0Hqfbb8l0LKo/e2OdNvYP7a8DqPI1lnZVvG8UmVHIuNQDxK+qbc/QLD/hisi3m7OpJZGbDtFlclssmZcpY3bKVBBUkk2sLXPhXxuv2eDAsZJXDOQRceqi87X1JPC/uqa3VbWtQemXma47p/wDCaNtUjUWVsvsbEwm/zJIUnQEXtmTQ+ZXnWZRyrIlwQysPMEGtOYh87lup+XKs43H2j9WyMdFXPrysSr+71T7zXNhezclTqPOfuW3VtFR1wRoLtQ3M+gYyRFH1Z+si/uXJsPyPdPLL1qJ3bx5VgAxVlZWRhxR1OZGHiCBW6N8Nlf1hmzgCRhmhzaDJYq0bEX4rYnoSDY5a1QnZrtFJNMPex4iSKxH7VbqHU7apnMksPu8ZXqjJO2qR7ZN17q9o8syAyqrEHK4X0SrC17ciCCCOoI1FZxg9uQy6JIpPsk2YflOtag3X3elgzNOVDsqgqpuFVcxuzcC3pHhoABqakTH3kjFQSCSRp8/DrXmPqfhVZKL1Q7N/k2K1VSCbWGbcvXta92fJiI/VlZR7JOcfA3A91S8W8OIX1lif9pD/APofKr4ddtHtJ4+v2KJWVRcbmV0rH4t7B+shkXxXK4+Vm+VSmC2xFNpG4JHFeDDzU2I+FenRu6Fb/XNP+zNOlOHvIvKUpWkrFKUoBSlKAUpSgFKUoD4mlCqWY2CgknoBqTWE4rEtiG7yThxRDwQciRzcjieXAeOSb1E/Qp7ewb+X2vlesUwmMEg04jRhzB518t/kVerCEacOHyelY008yZXrwqDxF69pXxOT1Si2DT2QPw+if3bV8nDMPVdvJrOPnr86uKV0qkl3IwR/0Z10BYD/AHZBA8lcaeQNUZNkF9e9Y/iH8uVS1U5pgouf/PlWiFxUz5eRgxyTClWKniKk9nsViltzhIPlJNHH/ANVu93a/Mn/AMVPbE2SZcHiWX9aMkXiIr5T75cxr6OyhOrUS7pN/TH3ZmuJqMN/VFKeBWFmFx/A8iCOBq0lwbjhM4HioY/EWJqtgMaJUDjnxHQ8wauK+Y1TpPS+373NPJEx7PY8RmH+8IUeeRNT+Y1eLhG5yEDoiqo+dz86uqVM7iUhgoDBrzzHzdj/ADtX0uFUcFFVaVV4kvUnB4BXxPCGHiODDQqeRBGoqpVrj8VlWw9Y/Ida6panNaeSGTO6W8zSnuZjd7XVvbA4g/eA18R5GsqrVmziVlRhxV4z++oPxBI99bTr9J6bcOtTalyjxLukoT27ilKV6RkFKUoBSlKAUpSgKc8IdWVhdWBUjqCLEfCtV7T2S8ExS5zqLgjTvIxoHXqbWDDkdeBrbFWW1dkR4hMsg4G6sDZkbkysNVNYby0VxDC5XH4NFvXdKX8GtINsSDjZvMa/KrtNtdU+B/yq62nupPESQn0hPajyrKB96M2Vz4qQT0qEbERqcrP3bezMGib4OAPnXyVfp+h+enj4cfQ9mFaE1syWG1x7J+VDtXovxP8AlVjGgPBkPk6n+BqqUA4lR5so/iaw+z0V2LMlZse54WH+vGqOUk3OvnVMY+K+UOHb2YgZWPuQGpfZ+7+Jn+ycNHzaSxmI+7GLhPNjcdK2W9nUqPFKH99vmVTrQgvMyywmAaaTuY9GI+sYfqYzxJ++w0Ue/lWxcLhVjjVEFlQBVA5ACwqhsrZEeHjyRLYXuSTdmbmzMdWY9ava+usrNW0Mct8s8evWdV/wa63o2U+EnM0WkUpufZSQnUN0VjqDyJI0uKp4fbSn1gVPxFbFngV1KuoZWBBBFwQeIIrBdsbkSRXbDjvY/wCzJtIg6IzaSL91rHoa8rqfSVWfiQXy5NdtdpLTM+knU8GB94r7rGRlzZL5XHFJB3cg/K1r+69VzCRxBHnXy8rFReM4+KPSUk+CdMgHEj4iqL45Bzv5a1EiOqix1Cs4Llk5LmXaJPqi3ieNWuS/GqjKFF2IUdWIUfE1W2dhJMQf9nTMP7VwViXxF9ZT4Lp41soUHJ6aMc/vdlc5xisyZX2Hge8xEadCsr+CIbpfxZwtvBWrYdR2xdirh0KglmY5ndvWdrWubcAOAA0AqRr7OxtfZqWl8vdniXFXxZ57ClKVuKBSlKAUpSgFKUoBSlKAVTmgVhZlDDowBHwNKUBGy7p4N9WwsB/4Sf4V8x7n4JTcYWC/92h/iKUrnSvQ61P1JLDYRIxZEVB0UBR8BValK6ORSlKAUpSgLXHbMimXLNGkg6Oob4X4VgG+exIsKt8OHi8Fkly/s5rD4UpWe4hGUfMsl1GTUtma8feXEAn61veAf4ir/Y21pppAryOQejFfmtqUryYUaeV5V8kelJvBt3ZO6WFULJ3Ks+hzSFpTfwMhNvdU/alK9uEVFYSPJk23ue0pSuzkUpSgFKUoB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6628" name="Picture 4" descr="http://1.bp.blogspot.com/-inp2HP_umtk/TiXU_V-0bJI/AAAAAAAAIrE/6qnVufQ4s2Y/s1600/mickey+mous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85926"/>
            <a:ext cx="2928922" cy="46291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s-ES_tradnl" dirty="0" smtClean="0"/>
              <a:t>FLV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00430" y="1447800"/>
            <a:ext cx="5186370" cy="4572000"/>
          </a:xfrm>
        </p:spPr>
        <p:txBody>
          <a:bodyPr/>
          <a:lstStyle/>
          <a:p>
            <a:r>
              <a:rPr lang="es-ES" dirty="0" smtClean="0">
                <a:latin typeface="Berlin Sans FB" pitchFamily="34" charset="0"/>
              </a:rPr>
              <a:t>El “</a:t>
            </a:r>
            <a:r>
              <a:rPr lang="es-ES" b="1" dirty="0" smtClean="0">
                <a:latin typeface="Berlin Sans FB" pitchFamily="34" charset="0"/>
              </a:rPr>
              <a:t>FLV-Media Player</a:t>
            </a:r>
            <a:r>
              <a:rPr lang="es-ES" dirty="0" smtClean="0">
                <a:latin typeface="Berlin Sans FB" pitchFamily="34" charset="0"/>
              </a:rPr>
              <a:t>“ es un reproductor de medios.</a:t>
            </a:r>
          </a:p>
          <a:p>
            <a:r>
              <a:rPr lang="es-ES" dirty="0" smtClean="0">
                <a:latin typeface="Berlin Sans FB" pitchFamily="34" charset="0"/>
              </a:rPr>
              <a:t>Es independiente del navegador y completamente autónomo. Es un reproductor de medios para videos de formato </a:t>
            </a:r>
            <a:r>
              <a:rPr lang="es-ES" dirty="0" smtClean="0">
                <a:latin typeface="Berlin Sans FB" pitchFamily="34" charset="0"/>
                <a:hlinkClick r:id="rId2" tooltip="Adobe Flash"/>
              </a:rPr>
              <a:t>Adobe Flash</a:t>
            </a:r>
            <a:r>
              <a:rPr lang="es-ES" dirty="0" smtClean="0">
                <a:latin typeface="Berlin Sans FB" pitchFamily="34" charset="0"/>
              </a:rPr>
              <a:t>, el cual es habitual en el </a:t>
            </a:r>
            <a:r>
              <a:rPr lang="es-ES" dirty="0" err="1" smtClean="0">
                <a:latin typeface="Berlin Sans FB" pitchFamily="34" charset="0"/>
              </a:rPr>
              <a:t>world</a:t>
            </a:r>
            <a:r>
              <a:rPr lang="es-ES" dirty="0" smtClean="0">
                <a:latin typeface="Berlin Sans FB" pitchFamily="34" charset="0"/>
              </a:rPr>
              <a:t> </a:t>
            </a:r>
            <a:r>
              <a:rPr lang="es-ES" dirty="0" err="1" smtClean="0">
                <a:latin typeface="Berlin Sans FB" pitchFamily="34" charset="0"/>
              </a:rPr>
              <a:t>wide</a:t>
            </a:r>
            <a:r>
              <a:rPr lang="es-ES" dirty="0" smtClean="0">
                <a:latin typeface="Berlin Sans FB" pitchFamily="34" charset="0"/>
              </a:rPr>
              <a:t> web.</a:t>
            </a:r>
            <a:endParaRPr lang="es-ES" dirty="0">
              <a:latin typeface="Berlin Sans FB" pitchFamily="34" charset="0"/>
            </a:endParaRPr>
          </a:p>
        </p:txBody>
      </p:sp>
      <p:pic>
        <p:nvPicPr>
          <p:cNvPr id="30722" name="Picture 2" descr="http://3.bp.blogspot.com/-ENXaCTVkQ6Q/TiXU0nvlxnI/AAAAAAAAIqc/LhA6MFHqS9Q/s1600/mickey-mouse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3257550" cy="4676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1080" cy="1797040"/>
          </a:xfrm>
        </p:spPr>
        <p:txBody>
          <a:bodyPr>
            <a:normAutofit fontScale="90000"/>
          </a:bodyPr>
          <a:lstStyle/>
          <a:p>
            <a:r>
              <a:rPr lang="es-ES" sz="2800" b="1" dirty="0" err="1" smtClean="0">
                <a:latin typeface="Berlin Sans FB" pitchFamily="34" charset="0"/>
              </a:rPr>
              <a:t>Matroska</a:t>
            </a:r>
            <a:r>
              <a:rPr lang="es-ES" sz="2800" dirty="0" smtClean="0">
                <a:latin typeface="Berlin Sans FB" pitchFamily="34" charset="0"/>
              </a:rPr>
              <a:t> es un </a:t>
            </a:r>
            <a:r>
              <a:rPr lang="es-ES" sz="2800" dirty="0" smtClean="0">
                <a:latin typeface="Berlin Sans FB" pitchFamily="34" charset="0"/>
                <a:hlinkClick r:id="rId2" tooltip="Formato contenedor"/>
              </a:rPr>
              <a:t>formato contenedor</a:t>
            </a:r>
            <a:r>
              <a:rPr lang="es-ES" sz="2800" dirty="0" smtClean="0">
                <a:latin typeface="Berlin Sans FB" pitchFamily="34" charset="0"/>
              </a:rPr>
              <a:t> estándar </a:t>
            </a:r>
            <a:r>
              <a:rPr lang="es-ES" sz="2800" dirty="0" smtClean="0">
                <a:latin typeface="Berlin Sans FB" pitchFamily="34" charset="0"/>
                <a:hlinkClick r:id="rId3" tooltip="Formato abierto"/>
              </a:rPr>
              <a:t>abierto</a:t>
            </a:r>
            <a:r>
              <a:rPr lang="es-ES" sz="2800" dirty="0" smtClean="0">
                <a:latin typeface="Berlin Sans FB" pitchFamily="34" charset="0"/>
              </a:rPr>
              <a:t>, un </a:t>
            </a:r>
            <a:r>
              <a:rPr lang="es-ES" sz="2800" dirty="0" smtClean="0">
                <a:latin typeface="Berlin Sans FB" pitchFamily="34" charset="0"/>
                <a:hlinkClick r:id="rId4" tooltip="Formato de archivo informático"/>
              </a:rPr>
              <a:t>archivo informático</a:t>
            </a:r>
            <a:r>
              <a:rPr lang="es-ES" sz="2800" dirty="0" smtClean="0">
                <a:latin typeface="Berlin Sans FB" pitchFamily="34" charset="0"/>
              </a:rPr>
              <a:t> que puede contener un número ilimitado de vídeo, audio, imagen o pistas de subtítulos dentro de un solo archivo. </a:t>
            </a:r>
            <a:r>
              <a:rPr lang="es-ES" sz="2800" dirty="0" smtClean="0">
                <a:solidFill>
                  <a:srgbClr val="FF0000"/>
                </a:solidFill>
                <a:latin typeface="Berlin Sans FB" pitchFamily="34" charset="0"/>
              </a:rPr>
              <a:t>Reproductores:</a:t>
            </a:r>
            <a:r>
              <a:rPr lang="es-ES" dirty="0" smtClean="0">
                <a:latin typeface="Berlin Sans FB" pitchFamily="34" charset="0"/>
              </a:rPr>
              <a:t/>
            </a:r>
            <a:br>
              <a:rPr lang="es-ES" dirty="0" smtClean="0">
                <a:latin typeface="Berlin Sans FB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857364"/>
            <a:ext cx="6143668" cy="4786346"/>
          </a:xfrm>
        </p:spPr>
        <p:txBody>
          <a:bodyPr numCol="3">
            <a:normAutofit lnSpcReduction="10000"/>
          </a:bodyPr>
          <a:lstStyle/>
          <a:p>
            <a:r>
              <a:rPr lang="es-ES" sz="1800" dirty="0" err="1" smtClean="0">
                <a:latin typeface="Berlin Sans FB" pitchFamily="34" charset="0"/>
                <a:hlinkClick r:id="rId5"/>
              </a:rPr>
              <a:t>ALShow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6" tooltip="Avidemux"/>
              </a:rPr>
              <a:t>Avidemux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7" tooltip="BS.Player"/>
              </a:rPr>
              <a:t>BS.Player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8"/>
              </a:rPr>
              <a:t>Chameleo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err="1" smtClean="0">
                <a:latin typeface="Berlin Sans FB" pitchFamily="34" charset="0"/>
                <a:hlinkClick r:id="rId9"/>
              </a:rPr>
              <a:t>The</a:t>
            </a:r>
            <a:r>
              <a:rPr lang="es-ES" sz="1800" dirty="0" smtClean="0">
                <a:latin typeface="Berlin Sans FB" pitchFamily="34" charset="0"/>
                <a:hlinkClick r:id="rId9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9"/>
              </a:rPr>
              <a:t>Core</a:t>
            </a:r>
            <a:r>
              <a:rPr lang="es-ES" sz="1800" dirty="0" smtClean="0">
                <a:latin typeface="Berlin Sans FB" pitchFamily="34" charset="0"/>
                <a:hlinkClick r:id="rId9"/>
              </a:rPr>
              <a:t> Media Player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err="1" smtClean="0">
                <a:latin typeface="Berlin Sans FB" pitchFamily="34" charset="0"/>
                <a:hlinkClick r:id="rId10" tooltip="DivX"/>
              </a:rPr>
              <a:t>DivX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err="1" smtClean="0">
                <a:latin typeface="Berlin Sans FB" pitchFamily="34" charset="0"/>
                <a:hlinkClick r:id="rId11" tooltip="The Core Pocket Media Player"/>
              </a:rPr>
              <a:t>The</a:t>
            </a:r>
            <a:r>
              <a:rPr lang="es-ES" sz="1800" dirty="0" smtClean="0">
                <a:latin typeface="Berlin Sans FB" pitchFamily="34" charset="0"/>
                <a:hlinkClick r:id="rId11" tooltip="The Core Pocket Media Player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11" tooltip="The Core Pocket Media Player"/>
              </a:rPr>
              <a:t>Core</a:t>
            </a:r>
            <a:r>
              <a:rPr lang="es-ES" sz="1800" dirty="0" smtClean="0">
                <a:latin typeface="Berlin Sans FB" pitchFamily="34" charset="0"/>
                <a:hlinkClick r:id="rId11" tooltip="The Core Pocket Media Player"/>
              </a:rPr>
              <a:t> Pocket Media Player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smtClean="0">
                <a:latin typeface="Berlin Sans FB" pitchFamily="34" charset="0"/>
                <a:hlinkClick r:id="rId12" tooltip="Foobar2000"/>
              </a:rPr>
              <a:t>foobar2000</a:t>
            </a:r>
            <a:r>
              <a:rPr lang="es-ES" sz="1800" dirty="0" smtClean="0">
                <a:latin typeface="Berlin Sans FB" pitchFamily="34" charset="0"/>
              </a:rPr>
              <a:t> (v0.9.6) </a:t>
            </a:r>
          </a:p>
          <a:p>
            <a:r>
              <a:rPr lang="es-ES" sz="1800" dirty="0" smtClean="0">
                <a:latin typeface="Berlin Sans FB" pitchFamily="34" charset="0"/>
                <a:hlinkClick r:id="rId13" tooltip="GOM Player"/>
              </a:rPr>
              <a:t>GOM Player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err="1" smtClean="0">
                <a:latin typeface="Berlin Sans FB" pitchFamily="34" charset="0"/>
                <a:hlinkClick r:id="rId14"/>
              </a:rPr>
              <a:t>HandBrake</a:t>
            </a:r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15"/>
              </a:rPr>
              <a:t>jetAudio</a:t>
            </a:r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16" tooltip="Kaffeine"/>
              </a:rPr>
              <a:t>Kaffeine</a:t>
            </a:r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17"/>
              </a:rPr>
              <a:t>The</a:t>
            </a:r>
            <a:r>
              <a:rPr lang="es-ES" sz="1800" dirty="0" smtClean="0">
                <a:latin typeface="Berlin Sans FB" pitchFamily="34" charset="0"/>
                <a:hlinkClick r:id="rId17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17"/>
              </a:rPr>
              <a:t>KMPlayer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smtClean="0">
                <a:latin typeface="Berlin Sans FB" pitchFamily="34" charset="0"/>
                <a:hlinkClick r:id="rId18"/>
              </a:rPr>
              <a:t>Media Player </a:t>
            </a:r>
            <a:r>
              <a:rPr lang="es-ES" sz="1800" dirty="0" err="1" smtClean="0">
                <a:latin typeface="Berlin Sans FB" pitchFamily="34" charset="0"/>
                <a:hlinkClick r:id="rId18"/>
              </a:rPr>
              <a:t>Classic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smtClean="0">
                <a:latin typeface="Berlin Sans FB" pitchFamily="34" charset="0"/>
                <a:hlinkClick r:id="rId19"/>
              </a:rPr>
              <a:t>Media Player </a:t>
            </a:r>
            <a:r>
              <a:rPr lang="es-ES" sz="1800" dirty="0" err="1" smtClean="0">
                <a:latin typeface="Berlin Sans FB" pitchFamily="34" charset="0"/>
                <a:hlinkClick r:id="rId19"/>
              </a:rPr>
              <a:t>Classic</a:t>
            </a:r>
            <a:r>
              <a:rPr lang="es-ES" sz="1800" dirty="0" smtClean="0">
                <a:latin typeface="Berlin Sans FB" pitchFamily="34" charset="0"/>
                <a:hlinkClick r:id="rId19"/>
              </a:rPr>
              <a:t> - Home </a:t>
            </a:r>
            <a:r>
              <a:rPr lang="es-ES" sz="1800" dirty="0" err="1" smtClean="0">
                <a:latin typeface="Berlin Sans FB" pitchFamily="34" charset="0"/>
                <a:hlinkClick r:id="rId19"/>
              </a:rPr>
              <a:t>Cinema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smtClean="0">
                <a:latin typeface="Berlin Sans FB" pitchFamily="34" charset="0"/>
                <a:hlinkClick r:id="rId20"/>
              </a:rPr>
              <a:t>MediaPortal</a:t>
            </a:r>
            <a:r>
              <a:rPr lang="es-ES" sz="1800" baseline="30000" dirty="0" smtClean="0">
                <a:latin typeface="Berlin Sans FB" pitchFamily="34" charset="0"/>
                <a:hlinkClick r:id="rId21"/>
              </a:rPr>
              <a:t>7</a:t>
            </a:r>
            <a:endParaRPr lang="es-ES" sz="1800" baseline="30000" dirty="0" smtClean="0">
              <a:latin typeface="Berlin Sans FB" pitchFamily="34" charset="0"/>
            </a:endParaRPr>
          </a:p>
          <a:p>
            <a:r>
              <a:rPr lang="es-ES" sz="1800" dirty="0" err="1" smtClean="0">
                <a:latin typeface="Berlin Sans FB" pitchFamily="34" charset="0"/>
                <a:hlinkClick r:id="rId22"/>
              </a:rPr>
              <a:t>Mezzmo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err="1" smtClean="0">
                <a:latin typeface="Berlin Sans FB" pitchFamily="34" charset="0"/>
                <a:hlinkClick r:id="rId23"/>
              </a:rPr>
              <a:t>Mirillis</a:t>
            </a:r>
            <a:endParaRPr lang="es-ES" sz="1800" dirty="0" smtClean="0">
              <a:latin typeface="Berlin Sans FB" pitchFamily="34" charset="0"/>
              <a:hlinkClick r:id="rId23"/>
            </a:endParaRPr>
          </a:p>
          <a:p>
            <a:r>
              <a:rPr lang="es-ES" sz="1800" dirty="0" smtClean="0">
                <a:latin typeface="Berlin Sans FB" pitchFamily="34" charset="0"/>
                <a:hlinkClick r:id="rId23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23"/>
              </a:rPr>
              <a:t>Splash</a:t>
            </a:r>
            <a:r>
              <a:rPr lang="es-ES" sz="1800" dirty="0" smtClean="0">
                <a:latin typeface="Berlin Sans FB" pitchFamily="34" charset="0"/>
                <a:hlinkClick r:id="rId23"/>
              </a:rPr>
              <a:t> Pro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24" tooltip="MPlayer"/>
              </a:rPr>
              <a:t>Mplayer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25" tooltip="MythTV"/>
              </a:rPr>
              <a:t>MythTV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err="1" smtClean="0">
                <a:latin typeface="Berlin Sans FB" pitchFamily="34" charset="0"/>
                <a:hlinkClick r:id="rId26"/>
              </a:rPr>
              <a:t>Perian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err="1" smtClean="0">
                <a:latin typeface="Berlin Sans FB" pitchFamily="34" charset="0"/>
                <a:hlinkClick r:id="rId27"/>
              </a:rPr>
              <a:t>SubEdit</a:t>
            </a:r>
            <a:r>
              <a:rPr lang="es-ES" sz="1800" dirty="0" smtClean="0">
                <a:latin typeface="Berlin Sans FB" pitchFamily="34" charset="0"/>
                <a:hlinkClick r:id="rId27"/>
              </a:rPr>
              <a:t>-Player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err="1" smtClean="0">
                <a:latin typeface="Berlin Sans FB" pitchFamily="34" charset="0"/>
                <a:hlinkClick r:id="rId28"/>
              </a:rPr>
              <a:t>Xilisoft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smtClean="0">
                <a:latin typeface="Berlin Sans FB" pitchFamily="34" charset="0"/>
                <a:hlinkClick r:id="rId29"/>
              </a:rPr>
              <a:t>Target </a:t>
            </a:r>
            <a:r>
              <a:rPr lang="es-ES" sz="1800" dirty="0" err="1" smtClean="0">
                <a:latin typeface="Berlin Sans FB" pitchFamily="34" charset="0"/>
                <a:hlinkClick r:id="rId29"/>
              </a:rPr>
              <a:t>Longlife</a:t>
            </a:r>
            <a:r>
              <a:rPr lang="es-ES" sz="1800" dirty="0" smtClean="0">
                <a:latin typeface="Berlin Sans FB" pitchFamily="34" charset="0"/>
                <a:hlinkClick r:id="rId29"/>
              </a:rPr>
              <a:t> Media Player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smtClean="0">
                <a:latin typeface="Berlin Sans FB" pitchFamily="34" charset="0"/>
                <a:hlinkClick r:id="rId30" tooltip="Tótem"/>
              </a:rPr>
              <a:t>Tótem </a:t>
            </a:r>
            <a:r>
              <a:rPr lang="es-ES" sz="1800" dirty="0" err="1" smtClean="0">
                <a:latin typeface="Berlin Sans FB" pitchFamily="34" charset="0"/>
                <a:hlinkClick r:id="rId30" tooltip="Tótem"/>
              </a:rPr>
              <a:t>Movie</a:t>
            </a:r>
            <a:r>
              <a:rPr lang="es-ES" sz="1800" dirty="0" smtClean="0">
                <a:latin typeface="Berlin Sans FB" pitchFamily="34" charset="0"/>
                <a:hlinkClick r:id="rId30" tooltip="Tótem"/>
              </a:rPr>
              <a:t> Player</a:t>
            </a:r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31" tooltip="VirtualDubMod"/>
              </a:rPr>
              <a:t>VirtualDubMod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smtClean="0">
                <a:latin typeface="Berlin Sans FB" pitchFamily="34" charset="0"/>
                <a:hlinkClick r:id="rId32" tooltip="VLC media player"/>
              </a:rPr>
              <a:t>VLC media </a:t>
            </a:r>
            <a:r>
              <a:rPr lang="es-ES" sz="1800" dirty="0" err="1" smtClean="0">
                <a:latin typeface="Berlin Sans FB" pitchFamily="34" charset="0"/>
                <a:hlinkClick r:id="rId32" tooltip="VLC media player"/>
              </a:rPr>
              <a:t>player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smtClean="0">
                <a:latin typeface="Berlin Sans FB" pitchFamily="34" charset="0"/>
                <a:hlinkClick r:id="rId33"/>
              </a:rPr>
              <a:t>VSO Software</a:t>
            </a:r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34" tooltip="Vuze"/>
              </a:rPr>
              <a:t>Vuze</a:t>
            </a:r>
            <a:endParaRPr lang="es-ES" sz="1800" dirty="0" smtClean="0">
              <a:latin typeface="Berlin Sans FB" pitchFamily="34" charset="0"/>
            </a:endParaRPr>
          </a:p>
          <a:p>
            <a:r>
              <a:rPr lang="es-ES" sz="1800" dirty="0" err="1" smtClean="0">
                <a:latin typeface="Berlin Sans FB" pitchFamily="34" charset="0"/>
                <a:hlinkClick r:id="rId35" tooltip="Winamp"/>
              </a:rPr>
              <a:t>Winamp</a:t>
            </a:r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err="1" smtClean="0">
                <a:latin typeface="Berlin Sans FB" pitchFamily="34" charset="0"/>
                <a:hlinkClick r:id="rId36" tooltip="Xine"/>
              </a:rPr>
              <a:t>xine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smtClean="0">
                <a:latin typeface="Berlin Sans FB" pitchFamily="34" charset="0"/>
                <a:hlinkClick r:id="rId37"/>
              </a:rPr>
              <a:t>Zoom Player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err="1" smtClean="0">
                <a:latin typeface="Berlin Sans FB" pitchFamily="34" charset="0"/>
                <a:hlinkClick r:id="rId38"/>
              </a:rPr>
              <a:t>plexapp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smtClean="0">
                <a:latin typeface="Berlin Sans FB" pitchFamily="34" charset="0"/>
                <a:hlinkClick r:id="rId39" tooltip="XBMC"/>
              </a:rPr>
              <a:t>XBMC</a:t>
            </a:r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800" dirty="0" smtClean="0">
                <a:latin typeface="Berlin Sans FB" pitchFamily="34" charset="0"/>
                <a:hlinkClick r:id="rId40"/>
              </a:rPr>
              <a:t>Boxee</a:t>
            </a:r>
            <a:r>
              <a:rPr lang="es-ES" sz="1800" dirty="0" smtClean="0">
                <a:latin typeface="Berlin Sans FB" pitchFamily="34" charset="0"/>
              </a:rPr>
              <a:t> </a:t>
            </a:r>
          </a:p>
          <a:p>
            <a:r>
              <a:rPr lang="es-ES" sz="1800" dirty="0" err="1" smtClean="0">
                <a:latin typeface="Berlin Sans FB" pitchFamily="34" charset="0"/>
                <a:hlinkClick r:id="rId41"/>
              </a:rPr>
              <a:t>iVerio</a:t>
            </a:r>
            <a:r>
              <a:rPr lang="es-ES" sz="1800" dirty="0" smtClean="0">
                <a:latin typeface="Berlin Sans FB" pitchFamily="34" charset="0"/>
                <a:hlinkClick r:id="rId41"/>
              </a:rPr>
              <a:t> Software</a:t>
            </a:r>
            <a:endParaRPr lang="es-ES" sz="1800" dirty="0">
              <a:latin typeface="Berlin Sans FB" pitchFamily="34" charset="0"/>
            </a:endParaRPr>
          </a:p>
        </p:txBody>
      </p:sp>
      <p:pic>
        <p:nvPicPr>
          <p:cNvPr id="29698" name="Picture 2" descr="http://2.bp.blogspot.com/-qcy_wbE7Frk/TxAJwijxPzI/AAAAAAAAa5U/iODRjibNKZc/s1600/mickeymouseparaimprimir1.gif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6572264" y="1571612"/>
            <a:ext cx="2166926" cy="4953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1537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Berlin Sans FB" pitchFamily="34" charset="0"/>
              </a:rPr>
              <a:t>MOV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 smtClean="0">
                <a:latin typeface="Berlin Sans FB" pitchFamily="34" charset="0"/>
              </a:rPr>
              <a:t/>
            </a:r>
            <a:br>
              <a:rPr lang="es-ES" dirty="0" smtClean="0">
                <a:latin typeface="Berlin Sans FB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latin typeface="Berlin Sans FB" pitchFamily="34" charset="0"/>
              </a:rPr>
              <a:t>Es una instrucción en el lenguaje ensamblador de la mayoría de procesadores, cuyo propósito es la transferencia de datos entre registros de procesador o registro y memoria.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57224" y="2571744"/>
            <a:ext cx="5643602" cy="3857652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s-ES" sz="2400" b="1" dirty="0" smtClean="0">
                <a:latin typeface="Berlin Sans FB" pitchFamily="34" charset="0"/>
                <a:hlinkClick r:id="rId2"/>
              </a:rPr>
              <a:t>Reproductores:</a:t>
            </a:r>
          </a:p>
          <a:p>
            <a:r>
              <a:rPr lang="es-ES" sz="2000" dirty="0" smtClean="0">
                <a:latin typeface="Berlin Sans FB" pitchFamily="34" charset="0"/>
                <a:hlinkClick r:id="rId2"/>
              </a:rPr>
              <a:t>Apple QuickTime Player</a:t>
            </a:r>
            <a:r>
              <a:rPr lang="es-ES" sz="2000" dirty="0" smtClean="0">
                <a:latin typeface="Berlin Sans FB" pitchFamily="34" charset="0"/>
              </a:rPr>
              <a:t> </a:t>
            </a:r>
          </a:p>
          <a:p>
            <a:r>
              <a:rPr lang="es-ES" sz="2000" dirty="0" err="1" smtClean="0">
                <a:latin typeface="Berlin Sans FB" pitchFamily="34" charset="0"/>
                <a:hlinkClick r:id="rId3"/>
              </a:rPr>
              <a:t>Eltima</a:t>
            </a:r>
            <a:r>
              <a:rPr lang="es-ES" sz="2000" dirty="0" smtClean="0">
                <a:latin typeface="Berlin Sans FB" pitchFamily="34" charset="0"/>
                <a:hlinkClick r:id="rId3"/>
              </a:rPr>
              <a:t> </a:t>
            </a:r>
            <a:r>
              <a:rPr lang="es-ES" sz="2000" dirty="0" err="1" smtClean="0">
                <a:latin typeface="Berlin Sans FB" pitchFamily="34" charset="0"/>
                <a:hlinkClick r:id="rId3"/>
              </a:rPr>
              <a:t>Elmedia</a:t>
            </a:r>
            <a:r>
              <a:rPr lang="es-ES" sz="2000" dirty="0" smtClean="0">
                <a:latin typeface="Berlin Sans FB" pitchFamily="34" charset="0"/>
                <a:hlinkClick r:id="rId3"/>
              </a:rPr>
              <a:t> Player</a:t>
            </a:r>
            <a:r>
              <a:rPr lang="es-ES" sz="2000" dirty="0" smtClean="0">
                <a:latin typeface="Berlin Sans FB" pitchFamily="34" charset="0"/>
              </a:rPr>
              <a:t> </a:t>
            </a:r>
          </a:p>
          <a:p>
            <a:r>
              <a:rPr lang="es-ES" sz="2000" dirty="0" err="1" smtClean="0">
                <a:latin typeface="Berlin Sans FB" pitchFamily="34" charset="0"/>
                <a:hlinkClick r:id="rId4"/>
              </a:rPr>
              <a:t>Roxio</a:t>
            </a:r>
            <a:r>
              <a:rPr lang="es-ES" sz="2000" dirty="0" smtClean="0">
                <a:latin typeface="Berlin Sans FB" pitchFamily="34" charset="0"/>
                <a:hlinkClick r:id="rId4"/>
              </a:rPr>
              <a:t> </a:t>
            </a:r>
            <a:r>
              <a:rPr lang="es-ES" sz="2000" dirty="0" err="1" smtClean="0">
                <a:latin typeface="Berlin Sans FB" pitchFamily="34" charset="0"/>
                <a:hlinkClick r:id="rId4"/>
              </a:rPr>
              <a:t>Toast</a:t>
            </a:r>
            <a:r>
              <a:rPr lang="es-ES" sz="2000" dirty="0" smtClean="0">
                <a:latin typeface="Berlin Sans FB" pitchFamily="34" charset="0"/>
                <a:hlinkClick r:id="rId4"/>
              </a:rPr>
              <a:t> 11</a:t>
            </a:r>
            <a:endParaRPr lang="es-ES" sz="2000" dirty="0" smtClean="0">
              <a:latin typeface="Berlin Sans FB" pitchFamily="34" charset="0"/>
            </a:endParaRPr>
          </a:p>
          <a:p>
            <a:r>
              <a:rPr lang="es-ES" sz="2000" dirty="0" smtClean="0">
                <a:latin typeface="Berlin Sans FB" pitchFamily="34" charset="0"/>
              </a:rPr>
              <a:t> </a:t>
            </a:r>
            <a:r>
              <a:rPr lang="es-ES" sz="2000" dirty="0" err="1" smtClean="0">
                <a:latin typeface="Berlin Sans FB" pitchFamily="34" charset="0"/>
                <a:hlinkClick r:id="rId5"/>
              </a:rPr>
              <a:t>Roxio</a:t>
            </a:r>
            <a:r>
              <a:rPr lang="es-ES" sz="2000" dirty="0" smtClean="0">
                <a:latin typeface="Berlin Sans FB" pitchFamily="34" charset="0"/>
                <a:hlinkClick r:id="rId5"/>
              </a:rPr>
              <a:t> </a:t>
            </a:r>
            <a:r>
              <a:rPr lang="es-ES" sz="2000" dirty="0" err="1" smtClean="0">
                <a:latin typeface="Berlin Sans FB" pitchFamily="34" charset="0"/>
                <a:hlinkClick r:id="rId5"/>
              </a:rPr>
              <a:t>Popcorn</a:t>
            </a:r>
            <a:r>
              <a:rPr lang="es-ES" sz="2000" dirty="0" smtClean="0">
                <a:latin typeface="Berlin Sans FB" pitchFamily="34" charset="0"/>
                <a:hlinkClick r:id="rId5"/>
              </a:rPr>
              <a:t> 4</a:t>
            </a:r>
            <a:endParaRPr lang="es-ES" sz="2000" dirty="0" smtClean="0">
              <a:latin typeface="Berlin Sans FB" pitchFamily="34" charset="0"/>
            </a:endParaRPr>
          </a:p>
          <a:p>
            <a:r>
              <a:rPr lang="es-ES" sz="2000" dirty="0" smtClean="0">
                <a:latin typeface="Berlin Sans FB" pitchFamily="34" charset="0"/>
              </a:rPr>
              <a:t> </a:t>
            </a:r>
            <a:r>
              <a:rPr lang="es-ES" sz="2000" dirty="0" err="1" smtClean="0">
                <a:latin typeface="Berlin Sans FB" pitchFamily="34" charset="0"/>
                <a:hlinkClick r:id="rId6"/>
              </a:rPr>
              <a:t>VideoLAN</a:t>
            </a:r>
            <a:r>
              <a:rPr lang="es-ES" sz="2000" dirty="0" smtClean="0">
                <a:latin typeface="Berlin Sans FB" pitchFamily="34" charset="0"/>
                <a:hlinkClick r:id="rId6"/>
              </a:rPr>
              <a:t> VLC media </a:t>
            </a:r>
            <a:r>
              <a:rPr lang="es-ES" sz="2000" dirty="0" err="1" smtClean="0">
                <a:latin typeface="Berlin Sans FB" pitchFamily="34" charset="0"/>
                <a:hlinkClick r:id="rId6"/>
              </a:rPr>
              <a:t>player</a:t>
            </a:r>
            <a:r>
              <a:rPr lang="es-ES" sz="2000" dirty="0" smtClean="0">
                <a:latin typeface="Berlin Sans FB" pitchFamily="34" charset="0"/>
              </a:rPr>
              <a:t> </a:t>
            </a:r>
          </a:p>
          <a:p>
            <a:r>
              <a:rPr lang="es-ES" sz="2000" dirty="0" smtClean="0">
                <a:latin typeface="Berlin Sans FB" pitchFamily="34" charset="0"/>
                <a:hlinkClick r:id="rId7"/>
              </a:rPr>
              <a:t>MIKSOFT Mobile Media </a:t>
            </a:r>
            <a:r>
              <a:rPr lang="es-ES" sz="2000" dirty="0" err="1" smtClean="0">
                <a:latin typeface="Berlin Sans FB" pitchFamily="34" charset="0"/>
                <a:hlinkClick r:id="rId7"/>
              </a:rPr>
              <a:t>Converter</a:t>
            </a:r>
            <a:endParaRPr lang="es-ES" sz="2000" dirty="0" smtClean="0">
              <a:latin typeface="Berlin Sans FB" pitchFamily="34" charset="0"/>
            </a:endParaRPr>
          </a:p>
          <a:p>
            <a:r>
              <a:rPr lang="es-ES" sz="2000" dirty="0" err="1" smtClean="0">
                <a:latin typeface="Berlin Sans FB" pitchFamily="34" charset="0"/>
                <a:hlinkClick r:id="rId8"/>
              </a:rPr>
              <a:t>Roxio</a:t>
            </a:r>
            <a:r>
              <a:rPr lang="es-ES" sz="2000" dirty="0" smtClean="0">
                <a:latin typeface="Berlin Sans FB" pitchFamily="34" charset="0"/>
                <a:hlinkClick r:id="rId8"/>
              </a:rPr>
              <a:t> </a:t>
            </a:r>
            <a:r>
              <a:rPr lang="es-ES" sz="2000" dirty="0" err="1" smtClean="0">
                <a:latin typeface="Berlin Sans FB" pitchFamily="34" charset="0"/>
                <a:hlinkClick r:id="rId8"/>
              </a:rPr>
              <a:t>Creator</a:t>
            </a:r>
            <a:r>
              <a:rPr lang="es-ES" sz="2000" dirty="0" smtClean="0">
                <a:latin typeface="Berlin Sans FB" pitchFamily="34" charset="0"/>
                <a:hlinkClick r:id="rId8"/>
              </a:rPr>
              <a:t> NXT Pro</a:t>
            </a:r>
            <a:endParaRPr lang="es-ES" sz="2000" dirty="0" smtClean="0">
              <a:latin typeface="Berlin Sans FB" pitchFamily="34" charset="0"/>
            </a:endParaRPr>
          </a:p>
          <a:p>
            <a:r>
              <a:rPr lang="es-ES" sz="2000" dirty="0" smtClean="0">
                <a:latin typeface="Berlin Sans FB" pitchFamily="34" charset="0"/>
                <a:hlinkClick r:id="rId9"/>
              </a:rPr>
              <a:t>Microsoft Windows Media Player</a:t>
            </a:r>
            <a:endParaRPr lang="es-ES" sz="2000" dirty="0" smtClean="0">
              <a:latin typeface="Berlin Sans FB" pitchFamily="34" charset="0"/>
            </a:endParaRPr>
          </a:p>
          <a:p>
            <a:pPr>
              <a:buNone/>
            </a:pPr>
            <a:endParaRPr lang="es-ES" sz="2000" dirty="0" smtClean="0">
              <a:latin typeface="Berlin Sans FB" pitchFamily="34" charset="0"/>
            </a:endParaRPr>
          </a:p>
          <a:p>
            <a:r>
              <a:rPr lang="es-ES" sz="2000" dirty="0" err="1" smtClean="0">
                <a:latin typeface="Berlin Sans FB" pitchFamily="34" charset="0"/>
                <a:hlinkClick r:id="rId10"/>
              </a:rPr>
              <a:t>CyberLink</a:t>
            </a:r>
            <a:r>
              <a:rPr lang="es-ES" sz="2000" dirty="0" smtClean="0">
                <a:latin typeface="Berlin Sans FB" pitchFamily="34" charset="0"/>
                <a:hlinkClick r:id="rId10"/>
              </a:rPr>
              <a:t> </a:t>
            </a:r>
            <a:r>
              <a:rPr lang="es-ES" sz="2000" dirty="0" err="1" smtClean="0">
                <a:latin typeface="Berlin Sans FB" pitchFamily="34" charset="0"/>
                <a:hlinkClick r:id="rId10"/>
              </a:rPr>
              <a:t>PowerDVD</a:t>
            </a:r>
            <a:r>
              <a:rPr lang="es-ES" sz="2000" dirty="0" smtClean="0">
                <a:latin typeface="Berlin Sans FB" pitchFamily="34" charset="0"/>
                <a:hlinkClick r:id="rId10"/>
              </a:rPr>
              <a:t> 12</a:t>
            </a:r>
            <a:endParaRPr lang="es-ES" sz="2000" dirty="0" smtClean="0">
              <a:latin typeface="Berlin Sans FB" pitchFamily="34" charset="0"/>
            </a:endParaRPr>
          </a:p>
          <a:p>
            <a:r>
              <a:rPr lang="es-ES" sz="2000" dirty="0" err="1" smtClean="0">
                <a:latin typeface="Berlin Sans FB" pitchFamily="34" charset="0"/>
                <a:hlinkClick r:id="rId11"/>
              </a:rPr>
              <a:t>Xilisoft</a:t>
            </a:r>
            <a:r>
              <a:rPr lang="es-ES" sz="2000" dirty="0" smtClean="0">
                <a:latin typeface="Berlin Sans FB" pitchFamily="34" charset="0"/>
                <a:hlinkClick r:id="rId11"/>
              </a:rPr>
              <a:t> Video </a:t>
            </a:r>
            <a:r>
              <a:rPr lang="es-ES" sz="2000" dirty="0" err="1" smtClean="0">
                <a:latin typeface="Berlin Sans FB" pitchFamily="34" charset="0"/>
                <a:hlinkClick r:id="rId11"/>
              </a:rPr>
              <a:t>Converter</a:t>
            </a:r>
            <a:r>
              <a:rPr lang="es-ES" sz="2000" dirty="0" smtClean="0">
                <a:latin typeface="Berlin Sans FB" pitchFamily="34" charset="0"/>
                <a:hlinkClick r:id="rId11"/>
              </a:rPr>
              <a:t> </a:t>
            </a:r>
            <a:r>
              <a:rPr lang="es-ES" sz="2000" dirty="0" err="1" smtClean="0">
                <a:latin typeface="Berlin Sans FB" pitchFamily="34" charset="0"/>
                <a:hlinkClick r:id="rId11"/>
              </a:rPr>
              <a:t>Ultimate</a:t>
            </a:r>
            <a:r>
              <a:rPr lang="es-ES" sz="2000" dirty="0" smtClean="0">
                <a:latin typeface="Berlin Sans FB" pitchFamily="34" charset="0"/>
              </a:rPr>
              <a:t> </a:t>
            </a:r>
          </a:p>
          <a:p>
            <a:r>
              <a:rPr lang="es-ES" sz="2000" dirty="0" err="1" smtClean="0">
                <a:latin typeface="Berlin Sans FB" pitchFamily="34" charset="0"/>
                <a:hlinkClick r:id="rId6"/>
              </a:rPr>
              <a:t>VideoLAN</a:t>
            </a:r>
            <a:r>
              <a:rPr lang="es-ES" sz="2000" dirty="0" smtClean="0">
                <a:latin typeface="Berlin Sans FB" pitchFamily="34" charset="0"/>
                <a:hlinkClick r:id="rId6"/>
              </a:rPr>
              <a:t> VLC media </a:t>
            </a:r>
            <a:r>
              <a:rPr lang="es-ES" sz="2000" dirty="0" err="1" smtClean="0">
                <a:latin typeface="Berlin Sans FB" pitchFamily="34" charset="0"/>
                <a:hlinkClick r:id="rId6"/>
              </a:rPr>
              <a:t>player</a:t>
            </a:r>
            <a:endParaRPr lang="es-ES" sz="2000" dirty="0" smtClean="0">
              <a:latin typeface="Berlin Sans FB" pitchFamily="34" charset="0"/>
            </a:endParaRPr>
          </a:p>
          <a:p>
            <a:r>
              <a:rPr lang="es-ES" sz="2000" dirty="0" smtClean="0">
                <a:latin typeface="Berlin Sans FB" pitchFamily="34" charset="0"/>
                <a:hlinkClick r:id="rId7"/>
              </a:rPr>
              <a:t>MIKSOFT Mobile Media </a:t>
            </a:r>
            <a:r>
              <a:rPr lang="es-ES" sz="2000" dirty="0" err="1" smtClean="0">
                <a:latin typeface="Berlin Sans FB" pitchFamily="34" charset="0"/>
                <a:hlinkClick r:id="rId7"/>
              </a:rPr>
              <a:t>Converter</a:t>
            </a:r>
            <a:endParaRPr lang="es-ES" sz="2000" dirty="0" smtClean="0"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26" y="2500306"/>
            <a:ext cx="2372785" cy="37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/>
          <a:lstStyle/>
          <a:p>
            <a:pPr algn="ctr"/>
            <a:r>
              <a:rPr lang="es-ES" dirty="0" smtClean="0"/>
              <a:t>MP4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786050" y="1500174"/>
            <a:ext cx="5686436" cy="4572000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Es un formato de codificación de audio asociado video y la terminación MP4.</a:t>
            </a: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También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se le llama incorrectamente Mp4 a reproductores portátiles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 que cuentan con una pantalla capaz de reproducir videos e imágenes.</a:t>
            </a:r>
          </a:p>
          <a:p>
            <a:r>
              <a:rPr lang="es-ES" dirty="0" err="1" smtClean="0"/>
              <a:t>iTunes</a:t>
            </a:r>
            <a:endParaRPr lang="es-ES" dirty="0" smtClean="0"/>
          </a:p>
          <a:p>
            <a:r>
              <a:rPr lang="es-ES" dirty="0" err="1" smtClean="0"/>
              <a:t>iPod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357422" cy="491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5800740" cy="1143000"/>
          </a:xfrm>
        </p:spPr>
        <p:txBody>
          <a:bodyPr/>
          <a:lstStyle/>
          <a:p>
            <a:pPr algn="ctr"/>
            <a:r>
              <a:rPr lang="es-ES" dirty="0" smtClean="0"/>
              <a:t>MPG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785926"/>
            <a:ext cx="5800740" cy="4233874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Es el nombre de un grupo de estándares de codificación de audio y vídeo normalizados por el grupo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  <a:hlinkClick r:id="rId2" tooltip="MPEG"/>
              </a:rPr>
              <a:t>MPEG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.</a:t>
            </a:r>
          </a:p>
          <a:p>
            <a:r>
              <a:rPr lang="es-ES" dirty="0" smtClean="0">
                <a:solidFill>
                  <a:srgbClr val="C00000"/>
                </a:solidFill>
                <a:latin typeface="Berlin Sans FB" pitchFamily="34" charset="0"/>
              </a:rPr>
              <a:t>Reproductores:</a:t>
            </a:r>
          </a:p>
          <a:p>
            <a:r>
              <a:rPr lang="es-ES" dirty="0" err="1" smtClean="0">
                <a:hlinkClick r:id="rId3" tooltip="DivX"/>
              </a:rPr>
              <a:t>DivX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err="1" smtClean="0">
                <a:hlinkClick r:id="rId4" tooltip="Xvid"/>
              </a:rPr>
              <a:t>Xvid</a:t>
            </a:r>
            <a:r>
              <a:rPr lang="es-ES" dirty="0" smtClean="0"/>
              <a:t> </a:t>
            </a:r>
          </a:p>
          <a:p>
            <a:r>
              <a:rPr lang="es-ES" dirty="0" smtClean="0"/>
              <a:t> </a:t>
            </a:r>
            <a:r>
              <a:rPr lang="es-ES" dirty="0" err="1" smtClean="0">
                <a:hlinkClick r:id="rId5" tooltip="Nero Digital (aún no redactado)"/>
              </a:rPr>
              <a:t>Nero</a:t>
            </a:r>
            <a:r>
              <a:rPr lang="es-ES" dirty="0" smtClean="0">
                <a:hlinkClick r:id="rId5" tooltip="Nero Digital (aún no redactado)"/>
              </a:rPr>
              <a:t> Digital</a:t>
            </a:r>
            <a:r>
              <a:rPr lang="es-ES" dirty="0" smtClean="0"/>
              <a:t> </a:t>
            </a:r>
          </a:p>
          <a:p>
            <a:r>
              <a:rPr lang="es-ES" dirty="0" smtClean="0">
                <a:hlinkClick r:id="rId6" tooltip="3ivx"/>
              </a:rPr>
              <a:t>3ivx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1571612"/>
            <a:ext cx="1971675" cy="41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</TotalTime>
  <Words>428</Words>
  <Application>Microsoft Office PowerPoint</Application>
  <PresentationFormat>Presentación en pantalla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Equidad</vt:lpstr>
      <vt:lpstr>Diapositiva 1</vt:lpstr>
      <vt:lpstr>3GP</vt:lpstr>
      <vt:lpstr>AVI</vt:lpstr>
      <vt:lpstr>DivX</vt:lpstr>
      <vt:lpstr>FLV</vt:lpstr>
      <vt:lpstr>Matroska es un formato contenedor estándar abierto, un archivo informático que puede contener un número ilimitado de vídeo, audio, imagen o pistas de subtítulos dentro de un solo archivo. Reproductores: </vt:lpstr>
      <vt:lpstr>MOV  Es una instrucción en el lenguaje ensamblador de la mayoría de procesadores, cuyo propósito es la transferencia de datos entre registros de procesador o registro y memoria. </vt:lpstr>
      <vt:lpstr>MP4</vt:lpstr>
      <vt:lpstr>MPG</vt:lpstr>
      <vt:lpstr>VOB</vt:lpstr>
      <vt:lpstr>RM  Es un comando de la familia de sistemas operativos Unix usada para eliminar archivos y directorios del sistema de archivos.</vt:lpstr>
      <vt:lpstr>OGM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COMPUTO</dc:creator>
  <cp:lastModifiedBy>Equipo10</cp:lastModifiedBy>
  <cp:revision>11</cp:revision>
  <dcterms:created xsi:type="dcterms:W3CDTF">2013-02-07T17:47:23Z</dcterms:created>
  <dcterms:modified xsi:type="dcterms:W3CDTF">2013-02-13T20:32:48Z</dcterms:modified>
</cp:coreProperties>
</file>