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9" r:id="rId23"/>
    <p:sldId id="280" r:id="rId24"/>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s-ES" smtClean="0"/>
              <a:t>Haga clic para modificar el estilo de título del patrón</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E8B6B5E7-0D2A-4A1A-B7AE-53493B10ACD9}" type="datetimeFigureOut">
              <a:rPr lang="es-MX" smtClean="0"/>
              <a:t>13/02/2013</a:t>
            </a:fld>
            <a:endParaRPr lang="es-MX"/>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s-MX"/>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1" name="Rectangle 10"/>
          <p:cNvSpPr/>
          <p:nvPr/>
        </p:nvSpPr>
        <p:spPr>
          <a:xfrm>
            <a:off x="4624388" y="228600"/>
            <a:ext cx="20574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6802438" y="2377440"/>
            <a:ext cx="20574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objetos">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s-ES" smtClean="0"/>
              <a:t>Haga clic para modificar el estilo de título del patrón</a:t>
            </a:r>
            <a:endParaRPr/>
          </a:p>
        </p:txBody>
      </p:sp>
      <p:sp>
        <p:nvSpPr>
          <p:cNvPr id="5" name="Date Placeholder 4"/>
          <p:cNvSpPr>
            <a:spLocks noGrp="1"/>
          </p:cNvSpPr>
          <p:nvPr>
            <p:ph type="dt" sz="half" idx="10"/>
          </p:nvPr>
        </p:nvSpPr>
        <p:spPr/>
        <p:txBody>
          <a:bodyPr/>
          <a:lstStyle/>
          <a:p>
            <a:fld id="{E8B6B5E7-0D2A-4A1A-B7AE-53493B10ACD9}" type="datetimeFigureOut">
              <a:rPr lang="es-MX" smtClean="0"/>
              <a:t>13/02/2013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25244AC0-8761-4AC9-83C8-6E8A23707AE2}" type="slidenum">
              <a:rPr lang="es-MX" smtClean="0"/>
              <a:t>‹Nº›</a:t>
            </a:fld>
            <a:endParaRPr lang="es-MX"/>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dirty="0"/>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dirty="0"/>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dirty="0"/>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ólo el título">
    <p:spTree>
      <p:nvGrpSpPr>
        <p:cNvPr id="1" name=""/>
        <p:cNvGrpSpPr/>
        <p:nvPr/>
      </p:nvGrpSpPr>
      <p:grpSpPr>
        <a:xfrm>
          <a:off x="0" y="0"/>
          <a:ext cx="0" cy="0"/>
          <a:chOff x="0" y="0"/>
          <a:chExt cx="0" cy="0"/>
        </a:xfrm>
      </p:grpSpPr>
      <p:sp>
        <p:nvSpPr>
          <p:cNvPr id="6" name="Rectangle 5"/>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TextBox 7"/>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s-ES" smtClean="0"/>
              <a:t>Haga clic para modificar el estilo de título del patrón</a:t>
            </a:r>
            <a:endParaRPr/>
          </a:p>
        </p:txBody>
      </p:sp>
      <p:sp>
        <p:nvSpPr>
          <p:cNvPr id="3" name="Date Placeholder 2"/>
          <p:cNvSpPr>
            <a:spLocks noGrp="1"/>
          </p:cNvSpPr>
          <p:nvPr>
            <p:ph type="dt" sz="half" idx="10"/>
          </p:nvPr>
        </p:nvSpPr>
        <p:spPr/>
        <p:txBody>
          <a:bodyPr/>
          <a:lstStyle/>
          <a:p>
            <a:fld id="{E8B6B5E7-0D2A-4A1A-B7AE-53493B10ACD9}" type="datetimeFigureOut">
              <a:rPr lang="es-MX" smtClean="0"/>
              <a:t>13/02/2013</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25244AC0-8761-4AC9-83C8-6E8A23707AE2}" type="slidenum">
              <a:rPr lang="es-MX" smtClean="0"/>
              <a:t>‹Nº›</a:t>
            </a:fld>
            <a:endParaRPr lang="es-MX"/>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En blanco">
    <p:spTree>
      <p:nvGrpSpPr>
        <p:cNvPr id="1" name=""/>
        <p:cNvGrpSpPr/>
        <p:nvPr/>
      </p:nvGrpSpPr>
      <p:grpSpPr>
        <a:xfrm>
          <a:off x="0" y="0"/>
          <a:ext cx="0" cy="0"/>
          <a:chOff x="0" y="0"/>
          <a:chExt cx="0" cy="0"/>
        </a:xfrm>
      </p:grpSpPr>
      <p:sp>
        <p:nvSpPr>
          <p:cNvPr id="5" name="Rectangle 4"/>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E8B6B5E7-0D2A-4A1A-B7AE-53493B10ACD9}" type="datetimeFigureOut">
              <a:rPr lang="es-MX" smtClean="0"/>
              <a:t>13/02/2013</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25244AC0-8761-4AC9-83C8-6E8A23707AE2}" type="slidenum">
              <a:rPr lang="es-MX" smtClean="0"/>
              <a:t>‹Nº›</a:t>
            </a:fld>
            <a:endParaRPr lang="es-MX"/>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s-ES" smtClean="0"/>
              <a:t>Haga clic para modificar el estilo de título del patrón</a:t>
            </a:r>
            <a:endParaRPr dirty="0"/>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dirty="0"/>
          </a:p>
        </p:txBody>
      </p:sp>
      <p:sp>
        <p:nvSpPr>
          <p:cNvPr id="4" name="Text Placeholder 3"/>
          <p:cNvSpPr>
            <a:spLocks noGrp="1"/>
          </p:cNvSpPr>
          <p:nvPr>
            <p:ph type="body" sz="half" idx="2"/>
          </p:nvPr>
        </p:nvSpPr>
        <p:spPr>
          <a:xfrm>
            <a:off x="381093" y="3733800"/>
            <a:ext cx="325526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7391399" y="6423585"/>
            <a:ext cx="1537447" cy="365125"/>
          </a:xfrm>
        </p:spPr>
        <p:txBody>
          <a:bodyPr/>
          <a:lstStyle/>
          <a:p>
            <a:fld id="{E8B6B5E7-0D2A-4A1A-B7AE-53493B10ACD9}" type="datetimeFigureOut">
              <a:rPr lang="es-MX" smtClean="0"/>
              <a:t>13/02/2013</a:t>
            </a:fld>
            <a:endParaRPr lang="es-MX"/>
          </a:p>
        </p:txBody>
      </p:sp>
      <p:sp>
        <p:nvSpPr>
          <p:cNvPr id="6" name="Footer Placeholder 5"/>
          <p:cNvSpPr>
            <a:spLocks noGrp="1"/>
          </p:cNvSpPr>
          <p:nvPr>
            <p:ph type="ftr" sz="quarter" idx="11"/>
          </p:nvPr>
        </p:nvSpPr>
        <p:spPr>
          <a:xfrm>
            <a:off x="3859305" y="6423585"/>
            <a:ext cx="3316941" cy="365125"/>
          </a:xfrm>
        </p:spPr>
        <p:txBody>
          <a:bodyPr/>
          <a:lstStyle/>
          <a:p>
            <a:endParaRPr lang="es-MX"/>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s-ES" smtClean="0"/>
              <a:t>Haga clic para modificar el estilo de título del patrón</a:t>
            </a:r>
            <a:endParaRPr/>
          </a:p>
        </p:txBody>
      </p:sp>
      <p:sp>
        <p:nvSpPr>
          <p:cNvPr id="3" name="Picture Placeholder 2"/>
          <p:cNvSpPr>
            <a:spLocks noGrp="1"/>
          </p:cNvSpPr>
          <p:nvPr>
            <p:ph type="pic" idx="1"/>
          </p:nvPr>
        </p:nvSpPr>
        <p:spPr>
          <a:xfrm>
            <a:off x="277906" y="228600"/>
            <a:ext cx="3460658"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a:p>
        </p:txBody>
      </p:sp>
      <p:sp>
        <p:nvSpPr>
          <p:cNvPr id="4" name="Text Placeholder 3"/>
          <p:cNvSpPr>
            <a:spLocks noGrp="1"/>
          </p:cNvSpPr>
          <p:nvPr>
            <p:ph type="body" sz="half" idx="2"/>
          </p:nvPr>
        </p:nvSpPr>
        <p:spPr>
          <a:xfrm>
            <a:off x="4169404" y="3995737"/>
            <a:ext cx="3898272"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7391399" y="6423585"/>
            <a:ext cx="1537447" cy="365125"/>
          </a:xfrm>
        </p:spPr>
        <p:txBody>
          <a:bodyPr/>
          <a:lstStyle/>
          <a:p>
            <a:fld id="{E8B6B5E7-0D2A-4A1A-B7AE-53493B10ACD9}" type="datetimeFigureOut">
              <a:rPr lang="es-MX" smtClean="0"/>
              <a:t>13/02/2013</a:t>
            </a:fld>
            <a:endParaRPr lang="es-MX"/>
          </a:p>
        </p:txBody>
      </p:sp>
      <p:sp>
        <p:nvSpPr>
          <p:cNvPr id="6" name="Footer Placeholder 5"/>
          <p:cNvSpPr>
            <a:spLocks noGrp="1"/>
          </p:cNvSpPr>
          <p:nvPr>
            <p:ph type="ftr" sz="quarter" idx="11"/>
          </p:nvPr>
        </p:nvSpPr>
        <p:spPr>
          <a:xfrm>
            <a:off x="4191000" y="6423585"/>
            <a:ext cx="3005138" cy="365125"/>
          </a:xfrm>
        </p:spPr>
        <p:txBody>
          <a:bodyPr/>
          <a:lstStyle/>
          <a:p>
            <a:endParaRPr lang="es-MX"/>
          </a:p>
        </p:txBody>
      </p:sp>
      <p:sp>
        <p:nvSpPr>
          <p:cNvPr id="7" name="Slide Number Placeholder 6"/>
          <p:cNvSpPr>
            <a:spLocks noGrp="1"/>
          </p:cNvSpPr>
          <p:nvPr>
            <p:ph type="sldNum" sz="quarter" idx="12"/>
          </p:nvPr>
        </p:nvSpPr>
        <p:spPr/>
        <p:txBody>
          <a:bodyPr/>
          <a:lstStyle/>
          <a:p>
            <a:fld id="{25244AC0-8761-4AC9-83C8-6E8A23707AE2}" type="slidenum">
              <a:rPr lang="es-MX" smtClean="0"/>
              <a:t>‹Nº›</a:t>
            </a:fld>
            <a:endParaRPr lang="es-MX"/>
          </a:p>
        </p:txBody>
      </p:sp>
      <p:sp>
        <p:nvSpPr>
          <p:cNvPr id="10" name="TextBox 9"/>
          <p:cNvSpPr txBox="1"/>
          <p:nvPr/>
        </p:nvSpPr>
        <p:spPr>
          <a:xfrm>
            <a:off x="3990110"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Imagen encima del título">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s-ES" smtClean="0"/>
              <a:t>Haga clic para modificar el estilo de título del patrón</a:t>
            </a:r>
            <a:endParaRPr/>
          </a:p>
        </p:txBody>
      </p:sp>
      <p:sp>
        <p:nvSpPr>
          <p:cNvPr id="3" name="Picture Placeholder 2"/>
          <p:cNvSpPr>
            <a:spLocks noGrp="1"/>
          </p:cNvSpPr>
          <p:nvPr>
            <p:ph type="pic" idx="1"/>
          </p:nvPr>
        </p:nvSpPr>
        <p:spPr>
          <a:xfrm>
            <a:off x="277905" y="228600"/>
            <a:ext cx="637838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E8B6B5E7-0D2A-4A1A-B7AE-53493B10ACD9}" type="datetimeFigureOut">
              <a:rPr lang="es-MX" smtClean="0"/>
              <a:t>13/02/2013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25244AC0-8761-4AC9-83C8-6E8A23707AE2}" type="slidenum">
              <a:rPr lang="es-MX" smtClean="0"/>
              <a:t>‹Nº›</a:t>
            </a:fld>
            <a:endParaRPr lang="es-MX"/>
          </a:p>
        </p:txBody>
      </p:sp>
      <p:sp>
        <p:nvSpPr>
          <p:cNvPr id="8" name="Rectangle 7"/>
          <p:cNvSpPr/>
          <p:nvPr/>
        </p:nvSpPr>
        <p:spPr>
          <a:xfrm>
            <a:off x="6802438" y="22860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6802438" y="2377440"/>
            <a:ext cx="20574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327212" y="4632792"/>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imágenes con título">
    <p:spTree>
      <p:nvGrpSpPr>
        <p:cNvPr id="1" name=""/>
        <p:cNvGrpSpPr/>
        <p:nvPr/>
      </p:nvGrpSpPr>
      <p:grpSpPr>
        <a:xfrm>
          <a:off x="0" y="0"/>
          <a:ext cx="0" cy="0"/>
          <a:chOff x="0" y="0"/>
          <a:chExt cx="0" cy="0"/>
        </a:xfrm>
      </p:grpSpPr>
      <p:sp>
        <p:nvSpPr>
          <p:cNvPr id="8" name="Rectangle 7"/>
          <p:cNvSpPr/>
          <p:nvPr/>
        </p:nvSpPr>
        <p:spPr>
          <a:xfrm>
            <a:off x="282574" y="228600"/>
            <a:ext cx="63871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s-ES" smtClean="0"/>
              <a:t>Haga clic para modificar el estilo de título del patrón</a:t>
            </a:r>
            <a:endParaRPr/>
          </a:p>
        </p:txBody>
      </p:sp>
      <p:sp>
        <p:nvSpPr>
          <p:cNvPr id="4" name="Text Placeholder 3"/>
          <p:cNvSpPr>
            <a:spLocks noGrp="1"/>
          </p:cNvSpPr>
          <p:nvPr>
            <p:ph type="body" sz="half" idx="2"/>
          </p:nvPr>
        </p:nvSpPr>
        <p:spPr>
          <a:xfrm>
            <a:off x="381094" y="3733800"/>
            <a:ext cx="6179566"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5212262" y="6235607"/>
            <a:ext cx="1348398" cy="365125"/>
          </a:xfrm>
        </p:spPr>
        <p:txBody>
          <a:bodyPr/>
          <a:lstStyle>
            <a:lvl1pPr>
              <a:defRPr>
                <a:solidFill>
                  <a:schemeClr val="bg1"/>
                </a:solidFill>
              </a:defRPr>
            </a:lvl1pPr>
          </a:lstStyle>
          <a:p>
            <a:fld id="{E8B6B5E7-0D2A-4A1A-B7AE-53493B10ACD9}" type="datetimeFigureOut">
              <a:rPr lang="es-MX" smtClean="0"/>
              <a:t>13/02/2013</a:t>
            </a:fld>
            <a:endParaRPr lang="es-MX"/>
          </a:p>
        </p:txBody>
      </p:sp>
      <p:sp>
        <p:nvSpPr>
          <p:cNvPr id="6" name="Footer Placeholder 5"/>
          <p:cNvSpPr>
            <a:spLocks noGrp="1"/>
          </p:cNvSpPr>
          <p:nvPr>
            <p:ph type="ftr" sz="quarter" idx="11"/>
          </p:nvPr>
        </p:nvSpPr>
        <p:spPr>
          <a:xfrm>
            <a:off x="381095" y="6235607"/>
            <a:ext cx="4648105" cy="365125"/>
          </a:xfrm>
        </p:spPr>
        <p:txBody>
          <a:bodyPr/>
          <a:lstStyle>
            <a:lvl1pPr>
              <a:defRPr>
                <a:solidFill>
                  <a:schemeClr val="bg1"/>
                </a:solidFill>
              </a:defRPr>
            </a:lvl1pPr>
          </a:lstStyle>
          <a:p>
            <a:endParaRPr lang="es-MX"/>
          </a:p>
        </p:txBody>
      </p:sp>
      <p:sp>
        <p:nvSpPr>
          <p:cNvPr id="7" name="Slide Number Placeholder 6"/>
          <p:cNvSpPr>
            <a:spLocks noGrp="1"/>
          </p:cNvSpPr>
          <p:nvPr>
            <p:ph type="sldNum" sz="quarter" idx="12"/>
          </p:nvPr>
        </p:nvSpPr>
        <p:spPr/>
        <p:txBody>
          <a:bodyPr/>
          <a:lstStyle/>
          <a:p>
            <a:fld id="{25244AC0-8761-4AC9-83C8-6E8A23707AE2}" type="slidenum">
              <a:rPr lang="es-MX" smtClean="0"/>
              <a:t>‹Nº›</a:t>
            </a:fld>
            <a:endParaRPr lang="es-MX"/>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6802438" y="2374940"/>
            <a:ext cx="2057400" cy="2039112"/>
          </a:xfrm>
        </p:spPr>
        <p:txBody>
          <a:bodyPr/>
          <a:lstStyle>
            <a:lvl1pPr>
              <a:buNone/>
              <a:defRPr/>
            </a:lvl1pPr>
          </a:lstStyle>
          <a:p>
            <a:r>
              <a:rPr lang="es-ES" smtClean="0"/>
              <a:t>Haga clic en el icono para agregar una imagen</a:t>
            </a:r>
            <a:endParaRPr/>
          </a:p>
        </p:txBody>
      </p:sp>
      <p:sp>
        <p:nvSpPr>
          <p:cNvPr id="13" name="Picture Placeholder 12"/>
          <p:cNvSpPr>
            <a:spLocks noGrp="1"/>
          </p:cNvSpPr>
          <p:nvPr>
            <p:ph type="pic" sz="quarter" idx="14"/>
          </p:nvPr>
        </p:nvSpPr>
        <p:spPr>
          <a:xfrm>
            <a:off x="6802438" y="4535424"/>
            <a:ext cx="2057400" cy="2039112"/>
          </a:xfrm>
        </p:spPr>
        <p:txBody>
          <a:bodyPr/>
          <a:lstStyle>
            <a:lvl1pPr>
              <a:buNone/>
              <a:defRPr/>
            </a:lvl1pPr>
          </a:lstStyle>
          <a:p>
            <a:r>
              <a:rPr lang="es-ES" smtClean="0"/>
              <a:t>Haga clic en el icono para agregar una imagen</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imágenes con título">
    <p:spTree>
      <p:nvGrpSpPr>
        <p:cNvPr id="1" name=""/>
        <p:cNvGrpSpPr/>
        <p:nvPr/>
      </p:nvGrpSpPr>
      <p:grpSpPr>
        <a:xfrm>
          <a:off x="0" y="0"/>
          <a:ext cx="0" cy="0"/>
          <a:chOff x="0" y="0"/>
          <a:chExt cx="0" cy="0"/>
        </a:xfrm>
      </p:grpSpPr>
      <p:sp>
        <p:nvSpPr>
          <p:cNvPr id="8"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s-ES" smtClean="0"/>
              <a:t>Haga clic para modificar el estilo de título del patrón</a:t>
            </a:r>
            <a:endParaRPr/>
          </a:p>
        </p:txBody>
      </p:sp>
      <p:sp>
        <p:nvSpPr>
          <p:cNvPr id="4" name="Text Placeholder 3"/>
          <p:cNvSpPr>
            <a:spLocks noGrp="1"/>
          </p:cNvSpPr>
          <p:nvPr>
            <p:ph type="body" sz="half" idx="2"/>
          </p:nvPr>
        </p:nvSpPr>
        <p:spPr>
          <a:xfrm>
            <a:off x="381094" y="3733800"/>
            <a:ext cx="401530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fld id="{E8B6B5E7-0D2A-4A1A-B7AE-53493B10ACD9}" type="datetimeFigureOut">
              <a:rPr lang="es-MX" smtClean="0"/>
              <a:t>13/02/2013</a:t>
            </a:fld>
            <a:endParaRPr lang="es-MX"/>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endParaRPr lang="es-MX"/>
          </a:p>
        </p:txBody>
      </p:sp>
      <p:sp>
        <p:nvSpPr>
          <p:cNvPr id="7" name="Slide Number Placeholder 6"/>
          <p:cNvSpPr>
            <a:spLocks noGrp="1"/>
          </p:cNvSpPr>
          <p:nvPr>
            <p:ph type="sldNum" sz="quarter" idx="12"/>
          </p:nvPr>
        </p:nvSpPr>
        <p:spPr/>
        <p:txBody>
          <a:bodyPr/>
          <a:lstStyle/>
          <a:p>
            <a:fld id="{25244AC0-8761-4AC9-83C8-6E8A23707AE2}" type="slidenum">
              <a:rPr lang="es-MX" smtClean="0"/>
              <a:t>‹Nº›</a:t>
            </a:fld>
            <a:endParaRPr lang="es-MX"/>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4388" y="4534726"/>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es-ES" smtClean="0"/>
              <a:t>Haga clic en el icono para agregar una imagen</a:t>
            </a:r>
            <a:endParaRPr/>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es-ES" smtClean="0"/>
              <a:t>Haga clic en el icono para agregar una imagen</a:t>
            </a:r>
            <a:endParaRPr/>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es-ES" smtClean="0"/>
              <a:t>Haga clic en el icono para agregar una imagen</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imágenes con título, alternativo">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s-ES" smtClean="0"/>
              <a:t>Haga clic para modificar el estilo de título del patrón</a:t>
            </a:r>
            <a:endParaRPr/>
          </a:p>
        </p:txBody>
      </p:sp>
      <p:sp>
        <p:nvSpPr>
          <p:cNvPr id="3" name="Picture Placeholder 2"/>
          <p:cNvSpPr>
            <a:spLocks noGrp="1"/>
          </p:cNvSpPr>
          <p:nvPr>
            <p:ph type="pic" idx="1"/>
          </p:nvPr>
        </p:nvSpPr>
        <p:spPr>
          <a:xfrm>
            <a:off x="277905" y="2365248"/>
            <a:ext cx="42401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a:p>
        </p:txBody>
      </p:sp>
      <p:sp>
        <p:nvSpPr>
          <p:cNvPr id="4" name="Text Placeholder 3"/>
          <p:cNvSpPr>
            <a:spLocks noGrp="1"/>
          </p:cNvSpPr>
          <p:nvPr>
            <p:ph type="body" sz="half" idx="2"/>
          </p:nvPr>
        </p:nvSpPr>
        <p:spPr>
          <a:xfrm>
            <a:off x="4953000" y="3995737"/>
            <a:ext cx="3108960"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7391399" y="6423585"/>
            <a:ext cx="1537447" cy="365125"/>
          </a:xfrm>
        </p:spPr>
        <p:txBody>
          <a:bodyPr/>
          <a:lstStyle/>
          <a:p>
            <a:fld id="{E8B6B5E7-0D2A-4A1A-B7AE-53493B10ACD9}" type="datetimeFigureOut">
              <a:rPr lang="es-MX" smtClean="0"/>
              <a:t>13/02/2013</a:t>
            </a:fld>
            <a:endParaRPr lang="es-MX"/>
          </a:p>
        </p:txBody>
      </p:sp>
      <p:sp>
        <p:nvSpPr>
          <p:cNvPr id="6" name="Footer Placeholder 5"/>
          <p:cNvSpPr>
            <a:spLocks noGrp="1"/>
          </p:cNvSpPr>
          <p:nvPr>
            <p:ph type="ftr" sz="quarter" idx="11"/>
          </p:nvPr>
        </p:nvSpPr>
        <p:spPr>
          <a:xfrm>
            <a:off x="4191000" y="6423585"/>
            <a:ext cx="3005138" cy="365125"/>
          </a:xfrm>
        </p:spPr>
        <p:txBody>
          <a:bodyPr/>
          <a:lstStyle/>
          <a:p>
            <a:endParaRPr lang="es-MX"/>
          </a:p>
        </p:txBody>
      </p:sp>
      <p:sp>
        <p:nvSpPr>
          <p:cNvPr id="7" name="Slide Number Placeholder 6"/>
          <p:cNvSpPr>
            <a:spLocks noGrp="1"/>
          </p:cNvSpPr>
          <p:nvPr>
            <p:ph type="sldNum" sz="quarter" idx="12"/>
          </p:nvPr>
        </p:nvSpPr>
        <p:spPr/>
        <p:txBody>
          <a:bodyPr/>
          <a:lstStyle/>
          <a:p>
            <a:fld id="{25244AC0-8761-4AC9-83C8-6E8A23707AE2}" type="slidenum">
              <a:rPr lang="es-MX" smtClean="0"/>
              <a:t>‹Nº›</a:t>
            </a:fld>
            <a:endParaRPr lang="es-MX"/>
          </a:p>
        </p:txBody>
      </p:sp>
      <p:sp>
        <p:nvSpPr>
          <p:cNvPr id="10" name="TextBox 9"/>
          <p:cNvSpPr txBox="1"/>
          <p:nvPr/>
        </p:nvSpPr>
        <p:spPr>
          <a:xfrm>
            <a:off x="4750361"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277905" y="228600"/>
            <a:ext cx="2057400" cy="2039112"/>
          </a:xfrm>
        </p:spPr>
        <p:txBody>
          <a:bodyPr/>
          <a:lstStyle>
            <a:lvl1pPr>
              <a:buNone/>
              <a:defRPr/>
            </a:lvl1pPr>
          </a:lstStyle>
          <a:p>
            <a:r>
              <a:rPr lang="es-ES" smtClean="0"/>
              <a:t>Haga clic en el icono para agregar una imagen</a:t>
            </a:r>
            <a:endParaRPr/>
          </a:p>
        </p:txBody>
      </p:sp>
      <p:sp>
        <p:nvSpPr>
          <p:cNvPr id="15" name="Picture Placeholder 12"/>
          <p:cNvSpPr>
            <a:spLocks noGrp="1"/>
          </p:cNvSpPr>
          <p:nvPr>
            <p:ph type="pic" sz="quarter" idx="14"/>
          </p:nvPr>
        </p:nvSpPr>
        <p:spPr>
          <a:xfrm>
            <a:off x="2460625" y="228600"/>
            <a:ext cx="2057400" cy="2039112"/>
          </a:xfrm>
        </p:spPr>
        <p:txBody>
          <a:bodyPr/>
          <a:lstStyle>
            <a:lvl1pPr>
              <a:buNone/>
              <a:defRPr/>
            </a:lvl1pPr>
          </a:lstStyle>
          <a:p>
            <a:r>
              <a:rPr lang="es-ES" smtClean="0"/>
              <a:t>Haga clic en el icono para agregar una imagen</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ítulo y texto vertical">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s-ES" smtClean="0"/>
              <a:t>Haga clic para modificar el estilo de título del patrón</a:t>
            </a:r>
            <a:endParaRPr/>
          </a:p>
        </p:txBody>
      </p:sp>
      <p:sp>
        <p:nvSpPr>
          <p:cNvPr id="3" name="Vertical Text Placeholder 2"/>
          <p:cNvSpPr>
            <a:spLocks noGrp="1"/>
          </p:cNvSpPr>
          <p:nvPr>
            <p:ph type="body" orient="vert" idx="1"/>
          </p:nvPr>
        </p:nvSpPr>
        <p:spPr/>
        <p:txBody>
          <a:bodyPr vert="eaVert"/>
          <a:lstStyle>
            <a:lvl5pPr>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dirty="0"/>
          </a:p>
        </p:txBody>
      </p:sp>
      <p:sp>
        <p:nvSpPr>
          <p:cNvPr id="4" name="Date Placeholder 3"/>
          <p:cNvSpPr>
            <a:spLocks noGrp="1"/>
          </p:cNvSpPr>
          <p:nvPr>
            <p:ph type="dt" sz="half" idx="10"/>
          </p:nvPr>
        </p:nvSpPr>
        <p:spPr/>
        <p:txBody>
          <a:bodyPr/>
          <a:lstStyle/>
          <a:p>
            <a:fld id="{E8B6B5E7-0D2A-4A1A-B7AE-53493B10ACD9}" type="datetimeFigureOut">
              <a:rPr lang="es-MX" smtClean="0"/>
              <a:t>13/02/2013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5244AC0-8761-4AC9-83C8-6E8A23707AE2}"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ítulo y objetos">
    <p:spTree>
      <p:nvGrpSpPr>
        <p:cNvPr id="1" name=""/>
        <p:cNvGrpSpPr/>
        <p:nvPr/>
      </p:nvGrpSpPr>
      <p:grpSpPr>
        <a:xfrm>
          <a:off x="0" y="0"/>
          <a:ext cx="0" cy="0"/>
          <a:chOff x="0" y="0"/>
          <a:chExt cx="0" cy="0"/>
        </a:xfrm>
      </p:grpSpPr>
      <p:sp>
        <p:nvSpPr>
          <p:cNvPr id="7" name="Rectangle 6"/>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s-ES" smtClean="0"/>
              <a:t>Haga clic para modificar el estilo de título del patrón</a:t>
            </a:r>
            <a:endParaRPr/>
          </a:p>
        </p:txBody>
      </p:sp>
      <p:sp>
        <p:nvSpPr>
          <p:cNvPr id="3" name="Content Placeholder 2"/>
          <p:cNvSpPr>
            <a:spLocks noGrp="1"/>
          </p:cNvSpPr>
          <p:nvPr>
            <p:ph idx="1"/>
          </p:nvPr>
        </p:nvSpPr>
        <p:spPr/>
        <p:txBody>
          <a:bodyPr/>
          <a:lstStyle>
            <a:lvl5pPr>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dirty="0"/>
          </a:p>
        </p:txBody>
      </p:sp>
      <p:sp>
        <p:nvSpPr>
          <p:cNvPr id="4" name="Date Placeholder 3"/>
          <p:cNvSpPr>
            <a:spLocks noGrp="1"/>
          </p:cNvSpPr>
          <p:nvPr>
            <p:ph type="dt" sz="half" idx="10"/>
          </p:nvPr>
        </p:nvSpPr>
        <p:spPr/>
        <p:txBody>
          <a:bodyPr/>
          <a:lstStyle/>
          <a:p>
            <a:fld id="{E8B6B5E7-0D2A-4A1A-B7AE-53493B10ACD9}" type="datetimeFigureOut">
              <a:rPr lang="es-MX" smtClean="0"/>
              <a:t>13/02/2013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5244AC0-8761-4AC9-83C8-6E8A23707AE2}" type="slidenum">
              <a:rPr lang="es-MX" smtClean="0"/>
              <a:t>‹Nº›</a:t>
            </a:fld>
            <a:endParaRPr lang="es-MX"/>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Rectangle 9"/>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ítulo vertical y texto">
    <p:spTree>
      <p:nvGrpSpPr>
        <p:cNvPr id="1" name=""/>
        <p:cNvGrpSpPr/>
        <p:nvPr/>
      </p:nvGrpSpPr>
      <p:grpSpPr>
        <a:xfrm>
          <a:off x="0" y="0"/>
          <a:ext cx="0" cy="0"/>
          <a:chOff x="0" y="0"/>
          <a:chExt cx="0" cy="0"/>
        </a:xfrm>
      </p:grpSpPr>
      <p:sp>
        <p:nvSpPr>
          <p:cNvPr id="10" name="Rectangle 9"/>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995772" y="954742"/>
            <a:ext cx="681318" cy="5171422"/>
          </a:xfrm>
        </p:spPr>
        <p:txBody>
          <a:bodyPr vert="eaVert" anchor="t" anchorCtr="0"/>
          <a:lstStyle/>
          <a:p>
            <a:r>
              <a:rPr lang="es-ES" smtClean="0"/>
              <a:t>Haga clic para modificar el estilo de título del patrón</a:t>
            </a:r>
            <a:endParaRPr/>
          </a:p>
        </p:txBody>
      </p:sp>
      <p:sp>
        <p:nvSpPr>
          <p:cNvPr id="3" name="Vertical Text Placeholder 2"/>
          <p:cNvSpPr>
            <a:spLocks noGrp="1"/>
          </p:cNvSpPr>
          <p:nvPr>
            <p:ph type="body" orient="vert" idx="1"/>
          </p:nvPr>
        </p:nvSpPr>
        <p:spPr>
          <a:xfrm>
            <a:off x="457200" y="958756"/>
            <a:ext cx="6858000" cy="5184869"/>
          </a:xfrm>
        </p:spPr>
        <p:txBody>
          <a:bodyPr vert="eaVert"/>
          <a:lstStyle>
            <a:lvl5pPr>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dirty="0"/>
          </a:p>
        </p:txBody>
      </p:sp>
      <p:sp>
        <p:nvSpPr>
          <p:cNvPr id="4" name="Date Placeholder 3"/>
          <p:cNvSpPr>
            <a:spLocks noGrp="1"/>
          </p:cNvSpPr>
          <p:nvPr>
            <p:ph type="dt" sz="half" idx="10"/>
          </p:nvPr>
        </p:nvSpPr>
        <p:spPr/>
        <p:txBody>
          <a:bodyPr/>
          <a:lstStyle/>
          <a:p>
            <a:fld id="{E8B6B5E7-0D2A-4A1A-B7AE-53493B10ACD9}" type="datetimeFigureOut">
              <a:rPr lang="es-MX" smtClean="0"/>
              <a:t>13/02/2013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5244AC0-8761-4AC9-83C8-6E8A23707AE2}" type="slidenum">
              <a:rPr lang="es-MX" smtClean="0"/>
              <a:t>‹Nº›</a:t>
            </a:fld>
            <a:endParaRPr lang="es-MX"/>
          </a:p>
        </p:txBody>
      </p:sp>
      <p:sp>
        <p:nvSpPr>
          <p:cNvPr id="9" name="TextBox 8"/>
          <p:cNvSpPr txBox="1"/>
          <p:nvPr/>
        </p:nvSpPr>
        <p:spPr>
          <a:xfrm rot="16200000">
            <a:off x="8593111" y="561668"/>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ítulo y objetos, alternativo">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8474" y="134471"/>
            <a:ext cx="7556313" cy="995082"/>
          </a:xfrm>
        </p:spPr>
        <p:txBody>
          <a:bodyPr anchor="b" anchorCtr="0"/>
          <a:lstStyle/>
          <a:p>
            <a:r>
              <a:rPr lang="es-ES" smtClean="0"/>
              <a:t>Haga clic para modificar el estilo de título del patrón</a:t>
            </a:r>
            <a:endParaRPr/>
          </a:p>
        </p:txBody>
      </p:sp>
      <p:sp>
        <p:nvSpPr>
          <p:cNvPr id="3" name="Content Placeholder 2"/>
          <p:cNvSpPr>
            <a:spLocks noGrp="1"/>
          </p:cNvSpPr>
          <p:nvPr>
            <p:ph idx="1"/>
          </p:nvPr>
        </p:nvSpPr>
        <p:spPr/>
        <p:txBody>
          <a:bodyPr/>
          <a:lstStyle>
            <a:lvl5pPr>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dirty="0"/>
          </a:p>
        </p:txBody>
      </p:sp>
      <p:sp>
        <p:nvSpPr>
          <p:cNvPr id="4" name="Date Placeholder 3"/>
          <p:cNvSpPr>
            <a:spLocks noGrp="1"/>
          </p:cNvSpPr>
          <p:nvPr>
            <p:ph type="dt" sz="half" idx="10"/>
          </p:nvPr>
        </p:nvSpPr>
        <p:spPr/>
        <p:txBody>
          <a:bodyPr/>
          <a:lstStyle/>
          <a:p>
            <a:fld id="{E8B6B5E7-0D2A-4A1A-B7AE-53493B10ACD9}" type="datetimeFigureOut">
              <a:rPr lang="es-MX" smtClean="0"/>
              <a:t>13/02/2013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5244AC0-8761-4AC9-83C8-6E8A23707AE2}" type="slidenum">
              <a:rPr lang="es-MX" smtClean="0"/>
              <a:t>‹Nº›</a:t>
            </a:fld>
            <a:endParaRPr lang="es-MX"/>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smtClean="0"/>
              <a:t>Haga clic para modificar el estilo de texto del patrón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Diapositiva de título con 2 imágenes">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s-ES" smtClean="0"/>
              <a:t>Haga clic para modificar el estilo de título del patrón</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dirty="0"/>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E8B6B5E7-0D2A-4A1A-B7AE-53493B10ACD9}" type="datetimeFigureOut">
              <a:rPr lang="es-MX" smtClean="0"/>
              <a:t>13/02/2013</a:t>
            </a:fld>
            <a:endParaRPr lang="es-MX"/>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s-MX"/>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es-ES" smtClean="0"/>
              <a:t>Haga clic en el icono para agregar una imagen</a:t>
            </a:r>
            <a:endParaRPr/>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es-ES" smtClean="0"/>
              <a:t>Haga clic en el icono para agregar una imagen</a:t>
            </a:r>
            <a:endParaRPr/>
          </a:p>
        </p:txBody>
      </p:sp>
      <p:sp>
        <p:nvSpPr>
          <p:cNvPr id="16" name="Text Placeholder 3"/>
          <p:cNvSpPr>
            <a:spLocks noGrp="1"/>
          </p:cNvSpPr>
          <p:nvPr>
            <p:ph type="body" sz="half" idx="2"/>
          </p:nvPr>
        </p:nvSpPr>
        <p:spPr>
          <a:xfrm>
            <a:off x="857250" y="1779494"/>
            <a:ext cx="3086100" cy="2040905"/>
          </a:xfrm>
        </p:spPr>
        <p:txBody>
          <a:bodyPr lIns="45720" tIns="45720" rIns="45720" anchor="t">
            <a:noAutofit/>
          </a:bodyPr>
          <a:lstStyle>
            <a:lvl1pPr marL="0" indent="0" algn="ctr">
              <a:spcBef>
                <a:spcPts val="600"/>
              </a:spcBef>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658907" y="228600"/>
            <a:ext cx="820093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86000" y="3124200"/>
            <a:ext cx="5638800" cy="1362075"/>
          </a:xfrm>
        </p:spPr>
        <p:txBody>
          <a:bodyPr anchor="b" anchorCtr="0">
            <a:normAutofit/>
          </a:bodyPr>
          <a:lstStyle>
            <a:lvl1pPr algn="l">
              <a:defRPr sz="3200" b="0" cap="none" baseline="0">
                <a:solidFill>
                  <a:schemeClr val="bg1"/>
                </a:solidFill>
              </a:defRPr>
            </a:lvl1pPr>
          </a:lstStyle>
          <a:p>
            <a:r>
              <a:rPr lang="es-ES" smtClean="0"/>
              <a:t>Haga clic para modificar el estilo de título del patrón</a:t>
            </a:r>
            <a:endParaRPr/>
          </a:p>
        </p:txBody>
      </p:sp>
      <p:sp>
        <p:nvSpPr>
          <p:cNvPr id="3" name="Text Placeholder 2"/>
          <p:cNvSpPr>
            <a:spLocks noGrp="1"/>
          </p:cNvSpPr>
          <p:nvPr>
            <p:ph type="body" idx="1"/>
          </p:nvPr>
        </p:nvSpPr>
        <p:spPr>
          <a:xfrm>
            <a:off x="2286000" y="4495800"/>
            <a:ext cx="56388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fld id="{E8B6B5E7-0D2A-4A1A-B7AE-53493B10ACD9}" type="datetimeFigureOut">
              <a:rPr lang="es-MX" smtClean="0"/>
              <a:t>13/02/2013</a:t>
            </a:fld>
            <a:endParaRPr lang="es-MX"/>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endParaRPr lang="es-MX"/>
          </a:p>
        </p:txBody>
      </p:sp>
      <p:sp>
        <p:nvSpPr>
          <p:cNvPr id="6" name="Slide Number Placeholder 5"/>
          <p:cNvSpPr>
            <a:spLocks noGrp="1"/>
          </p:cNvSpPr>
          <p:nvPr>
            <p:ph type="sldNum" sz="quarter" idx="12"/>
          </p:nvPr>
        </p:nvSpPr>
        <p:spPr>
          <a:xfrm>
            <a:off x="8305800" y="6248774"/>
            <a:ext cx="554038" cy="365125"/>
          </a:xfrm>
        </p:spPr>
        <p:txBody>
          <a:bodyPr/>
          <a:lstStyle/>
          <a:p>
            <a:fld id="{25244AC0-8761-4AC9-83C8-6E8A23707AE2}" type="slidenum">
              <a:rPr lang="es-MX" smtClean="0"/>
              <a:t>‹Nº›</a:t>
            </a:fld>
            <a:endParaRPr lang="es-MX"/>
          </a:p>
        </p:txBody>
      </p:sp>
      <p:sp>
        <p:nvSpPr>
          <p:cNvPr id="8" name="TextBox 7"/>
          <p:cNvSpPr txBox="1"/>
          <p:nvPr/>
        </p:nvSpPr>
        <p:spPr>
          <a:xfrm>
            <a:off x="2003612" y="3110754"/>
            <a:ext cx="260909" cy="615553"/>
          </a:xfrm>
          <a:prstGeom prst="rect">
            <a:avLst/>
          </a:prstGeom>
          <a:noFill/>
        </p:spPr>
        <p:txBody>
          <a:bodyPr wrap="square" lIns="0" tIns="0" rIns="0" bIns="0" rtlCol="0">
            <a:spAutoFit/>
          </a:bodyPr>
          <a:lstStyle/>
          <a:p>
            <a:r>
              <a:rPr sz="4000" b="1">
                <a:solidFill>
                  <a:schemeClr val="accent1">
                    <a:lumMod val="60000"/>
                    <a:lumOff val="40000"/>
                  </a:schemeClr>
                </a:solidFill>
              </a:rPr>
              <a:t>+</a:t>
            </a:r>
          </a:p>
        </p:txBody>
      </p:sp>
      <p:sp>
        <p:nvSpPr>
          <p:cNvPr id="9"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Dos objetos">
    <p:spTree>
      <p:nvGrpSpPr>
        <p:cNvPr id="1" name=""/>
        <p:cNvGrpSpPr/>
        <p:nvPr/>
      </p:nvGrpSpPr>
      <p:grpSpPr>
        <a:xfrm>
          <a:off x="0" y="0"/>
          <a:ext cx="0" cy="0"/>
          <a:chOff x="0" y="0"/>
          <a:chExt cx="0" cy="0"/>
        </a:xfrm>
      </p:grpSpPr>
      <p:sp>
        <p:nvSpPr>
          <p:cNvPr id="11" name="Rectangle 10"/>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s-ES" smtClean="0"/>
              <a:t>Haga clic para modificar el estilo de título del patrón</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dirty="0"/>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dirty="0"/>
          </a:p>
        </p:txBody>
      </p:sp>
      <p:sp>
        <p:nvSpPr>
          <p:cNvPr id="5" name="Date Placeholder 4"/>
          <p:cNvSpPr>
            <a:spLocks noGrp="1"/>
          </p:cNvSpPr>
          <p:nvPr>
            <p:ph type="dt" sz="half" idx="10"/>
          </p:nvPr>
        </p:nvSpPr>
        <p:spPr/>
        <p:txBody>
          <a:bodyPr/>
          <a:lstStyle/>
          <a:p>
            <a:fld id="{E8B6B5E7-0D2A-4A1A-B7AE-53493B10ACD9}" type="datetimeFigureOut">
              <a:rPr lang="es-MX" smtClean="0"/>
              <a:t>13/02/2013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25244AC0-8761-4AC9-83C8-6E8A23707AE2}"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ación">
    <p:spTree>
      <p:nvGrpSpPr>
        <p:cNvPr id="1" name=""/>
        <p:cNvGrpSpPr/>
        <p:nvPr/>
      </p:nvGrpSpPr>
      <p:grpSpPr>
        <a:xfrm>
          <a:off x="0" y="0"/>
          <a:ext cx="0" cy="0"/>
          <a:chOff x="0" y="0"/>
          <a:chExt cx="0" cy="0"/>
        </a:xfrm>
      </p:grpSpPr>
      <p:sp>
        <p:nvSpPr>
          <p:cNvPr id="10" name="Rectangle 9"/>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TextBox 11"/>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es-ES" smtClean="0"/>
              <a:t>Haga clic para modificar el estilo de título del patrón</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dirty="0"/>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dirty="0"/>
          </a:p>
        </p:txBody>
      </p:sp>
      <p:sp>
        <p:nvSpPr>
          <p:cNvPr id="7" name="Date Placeholder 6"/>
          <p:cNvSpPr>
            <a:spLocks noGrp="1"/>
          </p:cNvSpPr>
          <p:nvPr>
            <p:ph type="dt" sz="half" idx="10"/>
          </p:nvPr>
        </p:nvSpPr>
        <p:spPr/>
        <p:txBody>
          <a:bodyPr/>
          <a:lstStyle/>
          <a:p>
            <a:fld id="{E8B6B5E7-0D2A-4A1A-B7AE-53493B10ACD9}" type="datetimeFigureOut">
              <a:rPr lang="es-MX" smtClean="0"/>
              <a:t>13/02/2013</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25244AC0-8761-4AC9-83C8-6E8A23707AE2}" type="slidenum">
              <a:rPr lang="es-MX" smtClean="0"/>
              <a:t>‹Nº›</a:t>
            </a:fld>
            <a:endParaRPr lang="es-MX"/>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objetos, superior e inferior">
    <p:spTree>
      <p:nvGrpSpPr>
        <p:cNvPr id="1" name=""/>
        <p:cNvGrpSpPr/>
        <p:nvPr/>
      </p:nvGrpSpPr>
      <p:grpSpPr>
        <a:xfrm>
          <a:off x="0" y="0"/>
          <a:ext cx="0" cy="0"/>
          <a:chOff x="0" y="0"/>
          <a:chExt cx="0" cy="0"/>
        </a:xfrm>
      </p:grpSpPr>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s-ES" smtClean="0"/>
              <a:t>Haga clic para modificar el estilo de título del patrón</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dirty="0"/>
          </a:p>
        </p:txBody>
      </p:sp>
      <p:sp>
        <p:nvSpPr>
          <p:cNvPr id="5" name="Date Placeholder 4"/>
          <p:cNvSpPr>
            <a:spLocks noGrp="1"/>
          </p:cNvSpPr>
          <p:nvPr>
            <p:ph type="dt" sz="half" idx="10"/>
          </p:nvPr>
        </p:nvSpPr>
        <p:spPr/>
        <p:txBody>
          <a:bodyPr/>
          <a:lstStyle/>
          <a:p>
            <a:fld id="{E8B6B5E7-0D2A-4A1A-B7AE-53493B10ACD9}" type="datetimeFigureOut">
              <a:rPr lang="es-MX" smtClean="0"/>
              <a:t>13/02/2013</a:t>
            </a:fld>
            <a:endParaRPr lang="es-MX"/>
          </a:p>
        </p:txBody>
      </p:sp>
      <p:sp>
        <p:nvSpPr>
          <p:cNvPr id="6" name="Footer Placeholder 5"/>
          <p:cNvSpPr>
            <a:spLocks noGrp="1"/>
          </p:cNvSpPr>
          <p:nvPr>
            <p:ph type="ftr" sz="quarter" idx="11"/>
          </p:nvPr>
        </p:nvSpPr>
        <p:spPr/>
        <p:txBody>
          <a:bodyPr/>
          <a:lstStyle/>
          <a:p>
            <a:endParaRPr lang="es-MX"/>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dirty="0"/>
          </a:p>
        </p:txBody>
      </p:sp>
      <p:sp>
        <p:nvSpPr>
          <p:cNvPr id="14" name="Rectangle 13"/>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lide Number Placeholder 6"/>
          <p:cNvSpPr>
            <a:spLocks noGrp="1"/>
          </p:cNvSpPr>
          <p:nvPr>
            <p:ph type="sldNum" sz="quarter" idx="12"/>
          </p:nvPr>
        </p:nvSpPr>
        <p:spPr>
          <a:xfrm>
            <a:off x="8305800" y="242234"/>
            <a:ext cx="554038" cy="365125"/>
          </a:xfrm>
        </p:spPr>
        <p:txBody>
          <a:bodyPr/>
          <a:lstStyle/>
          <a:p>
            <a:fld id="{25244AC0-8761-4AC9-83C8-6E8A23707AE2}"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objetos">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s-ES" smtClean="0"/>
              <a:t>Haga clic para modificar el estilo de título del patrón</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dirty="0"/>
          </a:p>
        </p:txBody>
      </p:sp>
      <p:sp>
        <p:nvSpPr>
          <p:cNvPr id="5" name="Date Placeholder 4"/>
          <p:cNvSpPr>
            <a:spLocks noGrp="1"/>
          </p:cNvSpPr>
          <p:nvPr>
            <p:ph type="dt" sz="half" idx="10"/>
          </p:nvPr>
        </p:nvSpPr>
        <p:spPr/>
        <p:txBody>
          <a:bodyPr/>
          <a:lstStyle/>
          <a:p>
            <a:fld id="{E8B6B5E7-0D2A-4A1A-B7AE-53493B10ACD9}" type="datetimeFigureOut">
              <a:rPr lang="es-MX" smtClean="0"/>
              <a:t>13/02/2013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25244AC0-8761-4AC9-83C8-6E8A23707AE2}" type="slidenum">
              <a:rPr lang="es-MX" smtClean="0"/>
              <a:t>‹Nº›</a:t>
            </a:fld>
            <a:endParaRPr lang="es-MX"/>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dirty="0"/>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s-ES_tradnl" smtClean="0"/>
              <a:t>Clic para editar título</a:t>
            </a:r>
            <a:endParaRPr/>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E8B6B5E7-0D2A-4A1A-B7AE-53493B10ACD9}" type="datetimeFigureOut">
              <a:rPr lang="es-MX" smtClean="0"/>
              <a:t>13/02/2013</a:t>
            </a:fld>
            <a:endParaRPr lang="es-MX"/>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s-MX"/>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25244AC0-8761-4AC9-83C8-6E8A23707AE2}"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ashampoo.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843808" y="4869160"/>
            <a:ext cx="5995392" cy="1324612"/>
          </a:xfrm>
        </p:spPr>
        <p:txBody>
          <a:bodyPr>
            <a:noAutofit/>
          </a:bodyPr>
          <a:lstStyle/>
          <a:p>
            <a:pPr algn="ctr"/>
            <a:r>
              <a:rPr lang="es-MX" sz="4400" dirty="0" smtClean="0"/>
              <a:t>Extensiones de video</a:t>
            </a:r>
            <a:endParaRPr lang="es-MX" sz="4400" dirty="0"/>
          </a:p>
        </p:txBody>
      </p:sp>
      <p:sp>
        <p:nvSpPr>
          <p:cNvPr id="3" name="2 Subtítulo"/>
          <p:cNvSpPr>
            <a:spLocks noGrp="1"/>
          </p:cNvSpPr>
          <p:nvPr>
            <p:ph type="subTitle" idx="1"/>
          </p:nvPr>
        </p:nvSpPr>
        <p:spPr>
          <a:xfrm>
            <a:off x="2051720" y="5949280"/>
            <a:ext cx="6787480" cy="748553"/>
          </a:xfrm>
        </p:spPr>
        <p:txBody>
          <a:bodyPr>
            <a:normAutofit/>
          </a:bodyPr>
          <a:lstStyle/>
          <a:p>
            <a:r>
              <a:rPr lang="es-MX" sz="2800" dirty="0" smtClean="0"/>
              <a:t>Karla Lizbeth De León Rivera          #10</a:t>
            </a:r>
            <a:endParaRPr lang="es-MX" sz="2800" dirty="0"/>
          </a:p>
        </p:txBody>
      </p:sp>
      <p:sp>
        <p:nvSpPr>
          <p:cNvPr id="4" name="3 CuadroTexto"/>
          <p:cNvSpPr txBox="1"/>
          <p:nvPr/>
        </p:nvSpPr>
        <p:spPr>
          <a:xfrm>
            <a:off x="467544" y="908720"/>
            <a:ext cx="3960440" cy="2554545"/>
          </a:xfrm>
          <a:prstGeom prst="rect">
            <a:avLst/>
          </a:prstGeom>
          <a:noFill/>
        </p:spPr>
        <p:txBody>
          <a:bodyPr wrap="square" rtlCol="0">
            <a:spAutoFit/>
          </a:bodyPr>
          <a:lstStyle/>
          <a:p>
            <a:pPr algn="ctr"/>
            <a:r>
              <a:rPr lang="es-MX" sz="4000" b="1" dirty="0" smtClean="0">
                <a:solidFill>
                  <a:schemeClr val="bg1"/>
                </a:solidFill>
              </a:rPr>
              <a:t>Escuela Normal de Educación Preescolar.</a:t>
            </a:r>
            <a:endParaRPr lang="es-MX" sz="4000" b="1" dirty="0">
              <a:solidFill>
                <a:schemeClr val="bg1"/>
              </a:solidFill>
            </a:endParaRPr>
          </a:p>
        </p:txBody>
      </p:sp>
    </p:spTree>
    <p:extLst>
      <p:ext uri="{BB962C8B-B14F-4D97-AF65-F5344CB8AC3E}">
        <p14:creationId xmlns:p14="http://schemas.microsoft.com/office/powerpoint/2010/main" val="134154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6000" b="1" dirty="0"/>
              <a:t>M4V</a:t>
            </a:r>
            <a:endParaRPr lang="es-MX" sz="6000" dirty="0"/>
          </a:p>
        </p:txBody>
      </p:sp>
      <p:sp>
        <p:nvSpPr>
          <p:cNvPr id="3" name="2 Marcador de contenido"/>
          <p:cNvSpPr>
            <a:spLocks noGrp="1"/>
          </p:cNvSpPr>
          <p:nvPr>
            <p:ph idx="1"/>
          </p:nvPr>
        </p:nvSpPr>
        <p:spPr/>
        <p:txBody>
          <a:bodyPr>
            <a:normAutofit/>
          </a:bodyPr>
          <a:lstStyle/>
          <a:p>
            <a:r>
              <a:rPr lang="es-MX" sz="2400" b="1" dirty="0"/>
              <a:t>El formato de archivo M4V es un formato de archivo de vídeo desarrollado por Apple y está muy cerca al formato MP4. Las diferencias son la opcional de Apple DRM protección de copia, y el tratamiento de AC3 (Dolby Digital) de audio que no está estandarizada para el contenedor MP4</a:t>
            </a:r>
            <a:r>
              <a:rPr lang="es-MX" sz="2400" b="1" dirty="0" smtClean="0"/>
              <a:t>.</a:t>
            </a:r>
            <a:endParaRPr lang="es-MX" sz="2400" b="1" dirty="0"/>
          </a:p>
        </p:txBody>
      </p:sp>
    </p:spTree>
    <p:extLst>
      <p:ext uri="{BB962C8B-B14F-4D97-AF65-F5344CB8AC3E}">
        <p14:creationId xmlns:p14="http://schemas.microsoft.com/office/powerpoint/2010/main" val="27121419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3200" dirty="0" smtClean="0">
                <a:solidFill>
                  <a:schemeClr val="tx1"/>
                </a:solidFill>
              </a:rPr>
              <a:t>Para reproducir el formato:</a:t>
            </a:r>
            <a:endParaRPr lang="es-MX" sz="3200" dirty="0">
              <a:solidFill>
                <a:schemeClr val="tx1"/>
              </a:solidFill>
            </a:endParaRPr>
          </a:p>
        </p:txBody>
      </p:sp>
      <p:sp>
        <p:nvSpPr>
          <p:cNvPr id="3" name="2 Marcador de contenido"/>
          <p:cNvSpPr>
            <a:spLocks noGrp="1"/>
          </p:cNvSpPr>
          <p:nvPr>
            <p:ph idx="1"/>
          </p:nvPr>
        </p:nvSpPr>
        <p:spPr>
          <a:xfrm>
            <a:off x="395536" y="2060848"/>
            <a:ext cx="8321998" cy="4144963"/>
          </a:xfrm>
        </p:spPr>
        <p:txBody>
          <a:bodyPr>
            <a:noAutofit/>
          </a:bodyPr>
          <a:lstStyle/>
          <a:p>
            <a:r>
              <a:rPr lang="es-MX" b="1" dirty="0"/>
              <a:t>Para reproducir un archivo protegido M4V, el equipo debe ser autorizado (con iTunes) con la cuenta que se utilizó para comprar el video. Sin embargo, los archivos no protegidos M4V sin audio AC3 puede ser reconocido e interpretado por otros reproductores de vídeo al cambiar la extensión del archivo de. "M4v" a ". Mp4". En QuickTime, vídeo M4V con </a:t>
            </a:r>
            <a:r>
              <a:rPr lang="es-MX" b="1" dirty="0" err="1"/>
              <a:t>FairPlay</a:t>
            </a:r>
            <a:r>
              <a:rPr lang="es-MX" b="1" dirty="0"/>
              <a:t> que se le atribuye es identificado como AVC0 Media.</a:t>
            </a:r>
            <a:endParaRPr lang="es-MX" dirty="0"/>
          </a:p>
          <a:p>
            <a:r>
              <a:rPr lang="es-MX" b="1" dirty="0"/>
              <a:t>Además de iTunes de Apple y Apple QuickTime Player, M4V archivos también se pueden abrir y reproducir con Media Player </a:t>
            </a:r>
            <a:r>
              <a:rPr lang="es-MX" b="1" dirty="0" err="1"/>
              <a:t>Classic</a:t>
            </a:r>
            <a:r>
              <a:rPr lang="es-MX" b="1" dirty="0"/>
              <a:t>, RealPlayer, VLC Media Player, </a:t>
            </a:r>
            <a:r>
              <a:rPr lang="es-MX" b="1" dirty="0" err="1"/>
              <a:t>MPlayer</a:t>
            </a:r>
            <a:r>
              <a:rPr lang="es-MX" b="1" dirty="0"/>
              <a:t>, </a:t>
            </a:r>
            <a:r>
              <a:rPr lang="es-MX" b="1" dirty="0" err="1"/>
              <a:t>DivX</a:t>
            </a:r>
            <a:r>
              <a:rPr lang="es-MX" b="1" dirty="0"/>
              <a:t> Plus Player y Nero </a:t>
            </a:r>
            <a:r>
              <a:rPr lang="es-MX" b="1" dirty="0" err="1"/>
              <a:t>Showtime</a:t>
            </a:r>
            <a:r>
              <a:rPr lang="es-MX" b="1" dirty="0"/>
              <a:t> (incluido con Nero Multimedia Suite). El formato, con DRM eliminado, también se pueden reproducir en el reproductor de vídeo </a:t>
            </a:r>
            <a:r>
              <a:rPr lang="es-MX" b="1" dirty="0" err="1"/>
              <a:t>webOS</a:t>
            </a:r>
            <a:r>
              <a:rPr lang="es-MX" b="1" dirty="0"/>
              <a:t> para su uso en el Palm Pre, Palm </a:t>
            </a:r>
            <a:r>
              <a:rPr lang="es-MX" b="1" dirty="0" err="1"/>
              <a:t>Pixi</a:t>
            </a:r>
            <a:r>
              <a:rPr lang="es-MX" b="1" dirty="0"/>
              <a:t> </a:t>
            </a:r>
            <a:r>
              <a:rPr lang="es-MX" b="1" dirty="0" err="1"/>
              <a:t>smartphones</a:t>
            </a:r>
            <a:r>
              <a:rPr lang="es-MX" b="1" dirty="0"/>
              <a:t>.</a:t>
            </a:r>
            <a:endParaRPr lang="es-MX" dirty="0"/>
          </a:p>
        </p:txBody>
      </p:sp>
    </p:spTree>
    <p:extLst>
      <p:ext uri="{BB962C8B-B14F-4D97-AF65-F5344CB8AC3E}">
        <p14:creationId xmlns:p14="http://schemas.microsoft.com/office/powerpoint/2010/main" val="32887195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6000" b="1" dirty="0"/>
              <a:t>MKV</a:t>
            </a:r>
            <a:endParaRPr lang="es-MX" sz="6000" dirty="0"/>
          </a:p>
        </p:txBody>
      </p:sp>
      <p:sp>
        <p:nvSpPr>
          <p:cNvPr id="3" name="2 Marcador de contenido"/>
          <p:cNvSpPr>
            <a:spLocks noGrp="1"/>
          </p:cNvSpPr>
          <p:nvPr>
            <p:ph idx="1"/>
          </p:nvPr>
        </p:nvSpPr>
        <p:spPr>
          <a:xfrm>
            <a:off x="498474" y="1981200"/>
            <a:ext cx="8105974" cy="4144963"/>
          </a:xfrm>
        </p:spPr>
        <p:txBody>
          <a:bodyPr>
            <a:noAutofit/>
          </a:bodyPr>
          <a:lstStyle/>
          <a:p>
            <a:r>
              <a:rPr lang="es-MX" sz="2200" b="1" dirty="0"/>
              <a:t>MKV </a:t>
            </a:r>
            <a:r>
              <a:rPr lang="es-MX" sz="2200" b="1" dirty="0" err="1"/>
              <a:t>Matroska</a:t>
            </a:r>
            <a:r>
              <a:rPr lang="es-MX" sz="2200" b="1" dirty="0"/>
              <a:t> es un formato contenedor estándar abierto, un archivo informático que puede contener un número ilimitado de vídeo, audio, imagen o pistas de subtítulos dentro de un solo archivo.</a:t>
            </a:r>
            <a:r>
              <a:rPr lang="es-MX" sz="2200" b="1" baseline="30000" dirty="0"/>
              <a:t>1</a:t>
            </a:r>
            <a:r>
              <a:rPr lang="es-MX" sz="2200" b="1" dirty="0"/>
              <a:t> Su intención es la de servir como un formato universal para el almacenamiento de contenidos audiovisuales comunes, como películas o programas </a:t>
            </a:r>
            <a:r>
              <a:rPr lang="es-MX" sz="2200" b="1" dirty="0" smtClean="0"/>
              <a:t>de televisión</a:t>
            </a:r>
            <a:r>
              <a:rPr lang="es-MX" sz="2200" b="1" dirty="0"/>
              <a:t>. </a:t>
            </a:r>
            <a:r>
              <a:rPr lang="es-MX" sz="2200" b="1" dirty="0" err="1"/>
              <a:t>Matroska</a:t>
            </a:r>
            <a:r>
              <a:rPr lang="es-MX" sz="2200" b="1" dirty="0"/>
              <a:t> es similar, en concepto, a otros contenedores, como AVI, MP4 </a:t>
            </a:r>
            <a:r>
              <a:rPr lang="es-MX" sz="2200" b="1" dirty="0" err="1"/>
              <a:t>oASF</a:t>
            </a:r>
            <a:r>
              <a:rPr lang="es-MX" sz="2200" b="1" dirty="0"/>
              <a:t>, pero es totalmente abierto. La mayoría de sus implementaciones consisten </a:t>
            </a:r>
            <a:r>
              <a:rPr lang="es-MX" sz="2200" b="1" dirty="0" smtClean="0"/>
              <a:t>en software </a:t>
            </a:r>
            <a:r>
              <a:rPr lang="es-MX" sz="2200" b="1" dirty="0"/>
              <a:t>libre</a:t>
            </a:r>
            <a:r>
              <a:rPr lang="es-MX" sz="2200" b="1" dirty="0" smtClean="0"/>
              <a:t>.</a:t>
            </a:r>
            <a:endParaRPr lang="es-MX" sz="2200" b="1" dirty="0"/>
          </a:p>
        </p:txBody>
      </p:sp>
    </p:spTree>
    <p:extLst>
      <p:ext uri="{BB962C8B-B14F-4D97-AF65-F5344CB8AC3E}">
        <p14:creationId xmlns:p14="http://schemas.microsoft.com/office/powerpoint/2010/main" val="12260275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3200" b="1" dirty="0">
                <a:solidFill>
                  <a:schemeClr val="tx1"/>
                </a:solidFill>
              </a:rPr>
              <a:t>Este formato se puede reproducir desde los siguientes reproductores:</a:t>
            </a:r>
            <a:endParaRPr lang="es-MX" sz="3200" dirty="0">
              <a:solidFill>
                <a:schemeClr val="tx1"/>
              </a:solidFill>
            </a:endParaRPr>
          </a:p>
        </p:txBody>
      </p:sp>
      <p:sp>
        <p:nvSpPr>
          <p:cNvPr id="3" name="2 Marcador de contenido"/>
          <p:cNvSpPr>
            <a:spLocks noGrp="1"/>
          </p:cNvSpPr>
          <p:nvPr>
            <p:ph idx="1"/>
          </p:nvPr>
        </p:nvSpPr>
        <p:spPr>
          <a:xfrm>
            <a:off x="323528" y="1772816"/>
            <a:ext cx="8568952" cy="4896544"/>
          </a:xfrm>
        </p:spPr>
        <p:txBody>
          <a:bodyPr numCol="2">
            <a:normAutofit fontScale="70000" lnSpcReduction="20000"/>
          </a:bodyPr>
          <a:lstStyle/>
          <a:p>
            <a:pPr lvl="0"/>
            <a:r>
              <a:rPr lang="es-MX" sz="2300" b="1" dirty="0" err="1"/>
              <a:t>ALShow</a:t>
            </a:r>
            <a:endParaRPr lang="es-MX" sz="2300" b="1" dirty="0"/>
          </a:p>
          <a:p>
            <a:pPr lvl="0"/>
            <a:r>
              <a:rPr lang="es-MX" sz="2300" b="1" dirty="0" err="1"/>
              <a:t>Avidemux</a:t>
            </a:r>
            <a:endParaRPr lang="es-MX" sz="2300" b="1" dirty="0"/>
          </a:p>
          <a:p>
            <a:pPr lvl="0"/>
            <a:r>
              <a:rPr lang="es-MX" sz="2300" b="1" dirty="0" err="1"/>
              <a:t>BS.Player</a:t>
            </a:r>
            <a:endParaRPr lang="es-MX" sz="2300" b="1" dirty="0"/>
          </a:p>
          <a:p>
            <a:pPr lvl="0"/>
            <a:r>
              <a:rPr lang="es-MX" sz="2300" b="1" dirty="0" err="1"/>
              <a:t>Chameleo</a:t>
            </a:r>
            <a:endParaRPr lang="es-MX" sz="2300" b="1" dirty="0"/>
          </a:p>
          <a:p>
            <a:pPr lvl="0"/>
            <a:r>
              <a:rPr lang="es-MX" sz="2300" b="1" dirty="0" err="1"/>
              <a:t>The</a:t>
            </a:r>
            <a:r>
              <a:rPr lang="es-MX" sz="2300" b="1" dirty="0"/>
              <a:t> </a:t>
            </a:r>
            <a:r>
              <a:rPr lang="es-MX" sz="2300" b="1" dirty="0" err="1"/>
              <a:t>Core</a:t>
            </a:r>
            <a:r>
              <a:rPr lang="es-MX" sz="2300" b="1" dirty="0"/>
              <a:t> Media Player</a:t>
            </a:r>
          </a:p>
          <a:p>
            <a:pPr lvl="0"/>
            <a:r>
              <a:rPr lang="es-MX" sz="2300" b="1" dirty="0" err="1"/>
              <a:t>DivX</a:t>
            </a:r>
            <a:endParaRPr lang="es-MX" sz="2300" b="1" dirty="0"/>
          </a:p>
          <a:p>
            <a:pPr lvl="0"/>
            <a:r>
              <a:rPr lang="es-MX" sz="2300" b="1" dirty="0" err="1"/>
              <a:t>The</a:t>
            </a:r>
            <a:r>
              <a:rPr lang="es-MX" sz="2300" b="1" dirty="0"/>
              <a:t> </a:t>
            </a:r>
            <a:r>
              <a:rPr lang="es-MX" sz="2300" b="1" dirty="0" err="1"/>
              <a:t>Core</a:t>
            </a:r>
            <a:r>
              <a:rPr lang="es-MX" sz="2300" b="1" dirty="0"/>
              <a:t> Pocket Media Player</a:t>
            </a:r>
          </a:p>
          <a:p>
            <a:pPr lvl="0"/>
            <a:r>
              <a:rPr lang="es-MX" sz="2300" b="1" dirty="0" smtClean="0"/>
              <a:t>Foobar2000 (v0.9.6</a:t>
            </a:r>
            <a:r>
              <a:rPr lang="es-MX" sz="2300" b="1" dirty="0"/>
              <a:t>)</a:t>
            </a:r>
          </a:p>
          <a:p>
            <a:pPr lvl="0"/>
            <a:r>
              <a:rPr lang="es-MX" sz="2300" b="1" dirty="0"/>
              <a:t>GOM </a:t>
            </a:r>
            <a:r>
              <a:rPr lang="es-MX" sz="2300" b="1" dirty="0" smtClean="0"/>
              <a:t>Player</a:t>
            </a:r>
            <a:r>
              <a:rPr lang="es-MX" sz="2300" b="1" dirty="0"/>
              <a:t> </a:t>
            </a:r>
            <a:r>
              <a:rPr lang="es-MX" sz="2300" b="1" dirty="0" smtClean="0"/>
              <a:t>(Hace </a:t>
            </a:r>
            <a:r>
              <a:rPr lang="es-MX" sz="2300" b="1" dirty="0"/>
              <a:t>que el audio suene lento, con códec opcional reproduce perfecto)</a:t>
            </a:r>
          </a:p>
          <a:p>
            <a:pPr marL="0" lvl="0" indent="0">
              <a:buNone/>
            </a:pPr>
            <a:endParaRPr lang="es-MX" sz="2300" b="1" dirty="0" smtClean="0"/>
          </a:p>
          <a:p>
            <a:pPr lvl="0"/>
            <a:r>
              <a:rPr lang="es-MX" sz="2300" b="1" dirty="0" smtClean="0"/>
              <a:t>Reproductores </a:t>
            </a:r>
            <a:r>
              <a:rPr lang="es-MX" sz="2300" b="1" dirty="0"/>
              <a:t>basados en </a:t>
            </a:r>
            <a:r>
              <a:rPr lang="es-MX" sz="2300" b="1" dirty="0" err="1" smtClean="0"/>
              <a:t>Gstreamer</a:t>
            </a:r>
            <a:r>
              <a:rPr lang="es-MX" sz="2300" b="1" dirty="0"/>
              <a:t> </a:t>
            </a:r>
            <a:r>
              <a:rPr lang="es-MX" sz="2300" b="1" dirty="0" smtClean="0"/>
              <a:t>- </a:t>
            </a:r>
            <a:r>
              <a:rPr lang="es-MX" sz="2300" b="1" dirty="0"/>
              <a:t>(Tótem, etc.)</a:t>
            </a:r>
          </a:p>
          <a:p>
            <a:pPr lvl="0"/>
            <a:r>
              <a:rPr lang="es-MX" sz="2300" b="1" dirty="0" err="1"/>
              <a:t>HandBrake</a:t>
            </a:r>
            <a:endParaRPr lang="es-MX" sz="2300" b="1" dirty="0"/>
          </a:p>
          <a:p>
            <a:pPr lvl="0"/>
            <a:r>
              <a:rPr lang="es-MX" sz="2300" b="1" dirty="0" err="1"/>
              <a:t>jetAudio</a:t>
            </a:r>
            <a:endParaRPr lang="es-MX" sz="2300" b="1" dirty="0"/>
          </a:p>
          <a:p>
            <a:pPr lvl="0"/>
            <a:r>
              <a:rPr lang="es-MX" sz="2300" b="1" dirty="0" err="1"/>
              <a:t>Kaffeine</a:t>
            </a:r>
            <a:endParaRPr lang="es-MX" sz="2300" b="1" dirty="0"/>
          </a:p>
          <a:p>
            <a:pPr lvl="0"/>
            <a:r>
              <a:rPr lang="es-MX" sz="2300" b="1" dirty="0" err="1"/>
              <a:t>The</a:t>
            </a:r>
            <a:r>
              <a:rPr lang="es-MX" sz="2300" b="1" dirty="0"/>
              <a:t> </a:t>
            </a:r>
            <a:r>
              <a:rPr lang="es-MX" sz="2300" b="1" dirty="0" err="1"/>
              <a:t>KMPlayer</a:t>
            </a:r>
            <a:endParaRPr lang="es-MX" sz="2300" b="1" dirty="0"/>
          </a:p>
          <a:p>
            <a:pPr lvl="0"/>
            <a:r>
              <a:rPr lang="es-MX" sz="2300" b="1" dirty="0"/>
              <a:t>Media Player </a:t>
            </a:r>
            <a:r>
              <a:rPr lang="es-MX" sz="2300" b="1" dirty="0" err="1"/>
              <a:t>Classic</a:t>
            </a:r>
            <a:endParaRPr lang="es-MX" sz="2300" b="1" dirty="0"/>
          </a:p>
          <a:p>
            <a:pPr lvl="0"/>
            <a:r>
              <a:rPr lang="es-MX" sz="2300" b="1" dirty="0"/>
              <a:t>Media Player </a:t>
            </a:r>
            <a:r>
              <a:rPr lang="es-MX" sz="2300" b="1" dirty="0" err="1"/>
              <a:t>Classic</a:t>
            </a:r>
            <a:r>
              <a:rPr lang="es-MX" sz="2300" b="1" dirty="0"/>
              <a:t> - Home Cinema</a:t>
            </a:r>
          </a:p>
          <a:p>
            <a:pPr lvl="0"/>
            <a:r>
              <a:rPr lang="es-MX" sz="2300" b="1" dirty="0"/>
              <a:t>MediaPortal</a:t>
            </a:r>
            <a:r>
              <a:rPr lang="es-MX" sz="2300" b="1" baseline="30000" dirty="0"/>
              <a:t>7</a:t>
            </a:r>
            <a:endParaRPr lang="es-MX" sz="2300" b="1" dirty="0"/>
          </a:p>
          <a:p>
            <a:pPr lvl="0"/>
            <a:r>
              <a:rPr lang="es-MX" sz="2300" b="1" dirty="0" err="1"/>
              <a:t>Mezzmo</a:t>
            </a:r>
            <a:r>
              <a:rPr lang="es-MX" sz="2300" b="1" dirty="0"/>
              <a:t> Media Player</a:t>
            </a:r>
          </a:p>
          <a:p>
            <a:pPr lvl="0"/>
            <a:r>
              <a:rPr lang="es-MX" sz="2300" b="1" dirty="0" err="1"/>
              <a:t>Mirillis</a:t>
            </a:r>
            <a:r>
              <a:rPr lang="es-MX" sz="2300" b="1" dirty="0"/>
              <a:t> </a:t>
            </a:r>
            <a:r>
              <a:rPr lang="es-MX" sz="2300" b="1" dirty="0" err="1"/>
              <a:t>Splash</a:t>
            </a:r>
            <a:r>
              <a:rPr lang="es-MX" sz="2300" b="1" dirty="0"/>
              <a:t> </a:t>
            </a:r>
            <a:r>
              <a:rPr lang="es-MX" sz="2300" b="1" dirty="0" smtClean="0"/>
              <a:t>Pro</a:t>
            </a:r>
            <a:endParaRPr lang="es-MX" sz="2300" b="1" dirty="0"/>
          </a:p>
        </p:txBody>
      </p:sp>
    </p:spTree>
    <p:extLst>
      <p:ext uri="{BB962C8B-B14F-4D97-AF65-F5344CB8AC3E}">
        <p14:creationId xmlns:p14="http://schemas.microsoft.com/office/powerpoint/2010/main" val="4512456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124744"/>
            <a:ext cx="8321998" cy="4144963"/>
          </a:xfrm>
        </p:spPr>
        <p:txBody>
          <a:bodyPr numCol="2">
            <a:noAutofit/>
          </a:bodyPr>
          <a:lstStyle/>
          <a:p>
            <a:pPr lvl="0"/>
            <a:r>
              <a:rPr lang="es-MX" b="1" dirty="0" err="1"/>
              <a:t>MPlayer</a:t>
            </a:r>
            <a:endParaRPr lang="es-MX" b="1" dirty="0"/>
          </a:p>
          <a:p>
            <a:pPr lvl="0"/>
            <a:r>
              <a:rPr lang="es-MX" b="1" dirty="0" err="1"/>
              <a:t>MythTV</a:t>
            </a:r>
            <a:endParaRPr lang="es-MX" b="1" dirty="0"/>
          </a:p>
          <a:p>
            <a:pPr lvl="0"/>
            <a:r>
              <a:rPr lang="es-MX" b="1" dirty="0" err="1"/>
              <a:t>Perian</a:t>
            </a:r>
            <a:r>
              <a:rPr lang="es-MX" b="1" dirty="0"/>
              <a:t> </a:t>
            </a:r>
            <a:r>
              <a:rPr lang="es-MX" b="1" dirty="0" err="1"/>
              <a:t>Plugin</a:t>
            </a:r>
            <a:r>
              <a:rPr lang="es-MX" b="1" dirty="0"/>
              <a:t> de </a:t>
            </a:r>
            <a:r>
              <a:rPr lang="es-MX" b="1" dirty="0" err="1"/>
              <a:t>Quicktime</a:t>
            </a:r>
            <a:r>
              <a:rPr lang="es-MX" b="1" dirty="0"/>
              <a:t> para Mac OS X</a:t>
            </a:r>
            <a:r>
              <a:rPr lang="es-MX" b="1" baseline="30000" dirty="0"/>
              <a:t>8</a:t>
            </a:r>
            <a:endParaRPr lang="es-MX" b="1" dirty="0"/>
          </a:p>
          <a:p>
            <a:pPr lvl="0"/>
            <a:r>
              <a:rPr lang="es-MX" b="1" dirty="0" err="1"/>
              <a:t>SubEdit</a:t>
            </a:r>
            <a:r>
              <a:rPr lang="es-MX" b="1" dirty="0"/>
              <a:t>-Player</a:t>
            </a:r>
          </a:p>
          <a:p>
            <a:pPr lvl="0"/>
            <a:r>
              <a:rPr lang="es-MX" b="1" dirty="0" err="1"/>
              <a:t>Xilisoft</a:t>
            </a:r>
            <a:endParaRPr lang="es-MX" b="1" dirty="0"/>
          </a:p>
          <a:p>
            <a:pPr lvl="0"/>
            <a:r>
              <a:rPr lang="es-MX" b="1" dirty="0"/>
              <a:t>Target </a:t>
            </a:r>
            <a:r>
              <a:rPr lang="es-MX" b="1" dirty="0" err="1"/>
              <a:t>Longlife</a:t>
            </a:r>
            <a:r>
              <a:rPr lang="es-MX" b="1" dirty="0"/>
              <a:t> Media Player</a:t>
            </a:r>
          </a:p>
          <a:p>
            <a:pPr lvl="0"/>
            <a:r>
              <a:rPr lang="es-MX" b="1" dirty="0"/>
              <a:t>Tótem </a:t>
            </a:r>
            <a:r>
              <a:rPr lang="es-MX" b="1" dirty="0" err="1"/>
              <a:t>Movie</a:t>
            </a:r>
            <a:r>
              <a:rPr lang="es-MX" b="1" dirty="0"/>
              <a:t> Player</a:t>
            </a:r>
          </a:p>
          <a:p>
            <a:pPr lvl="0"/>
            <a:r>
              <a:rPr lang="es-MX" b="1" dirty="0" err="1"/>
              <a:t>VirtualDubMod</a:t>
            </a:r>
            <a:endParaRPr lang="es-MX" b="1" dirty="0"/>
          </a:p>
          <a:p>
            <a:pPr lvl="0"/>
            <a:r>
              <a:rPr lang="es-MX" b="1" dirty="0"/>
              <a:t>VLC media </a:t>
            </a:r>
            <a:r>
              <a:rPr lang="es-MX" b="1" dirty="0" err="1"/>
              <a:t>player</a:t>
            </a:r>
            <a:endParaRPr lang="es-MX" b="1" dirty="0"/>
          </a:p>
          <a:p>
            <a:pPr lvl="0"/>
            <a:r>
              <a:rPr lang="es-MX" b="1" dirty="0"/>
              <a:t>VSO Software</a:t>
            </a:r>
          </a:p>
          <a:p>
            <a:pPr lvl="0"/>
            <a:r>
              <a:rPr lang="es-MX" b="1" dirty="0" err="1"/>
              <a:t>Vuze</a:t>
            </a:r>
            <a:r>
              <a:rPr lang="es-MX" b="1" dirty="0"/>
              <a:t> Media Player</a:t>
            </a:r>
          </a:p>
          <a:p>
            <a:pPr lvl="0"/>
            <a:r>
              <a:rPr lang="es-MX" b="1" dirty="0" err="1"/>
              <a:t>Winamp</a:t>
            </a:r>
            <a:endParaRPr lang="es-MX" b="1" dirty="0"/>
          </a:p>
          <a:p>
            <a:pPr lvl="0"/>
            <a:r>
              <a:rPr lang="es-MX" b="1" dirty="0" err="1"/>
              <a:t>xine</a:t>
            </a:r>
            <a:endParaRPr lang="es-MX" b="1" dirty="0"/>
          </a:p>
          <a:p>
            <a:pPr lvl="0"/>
            <a:r>
              <a:rPr lang="es-MX" b="1" dirty="0"/>
              <a:t>Zoom Player</a:t>
            </a:r>
          </a:p>
          <a:p>
            <a:pPr lvl="0"/>
            <a:r>
              <a:rPr lang="es-MX" b="1" dirty="0" err="1"/>
              <a:t>plexapp</a:t>
            </a:r>
            <a:endParaRPr lang="es-MX" b="1" dirty="0"/>
          </a:p>
          <a:p>
            <a:pPr lvl="0"/>
            <a:r>
              <a:rPr lang="es-MX" b="1" dirty="0"/>
              <a:t>XBMC</a:t>
            </a:r>
          </a:p>
          <a:p>
            <a:pPr lvl="0"/>
            <a:r>
              <a:rPr lang="es-MX" b="1" dirty="0"/>
              <a:t>Boxee</a:t>
            </a:r>
          </a:p>
          <a:p>
            <a:r>
              <a:rPr lang="es-MX" b="1" dirty="0" err="1"/>
              <a:t>iVerio</a:t>
            </a:r>
            <a:r>
              <a:rPr lang="es-MX" b="1" dirty="0"/>
              <a:t> Softwar</a:t>
            </a:r>
            <a:r>
              <a:rPr lang="es-MX" b="1" u="sng" dirty="0"/>
              <a:t>e</a:t>
            </a:r>
            <a:endParaRPr lang="es-MX" b="1" dirty="0"/>
          </a:p>
          <a:p>
            <a:endParaRPr lang="es-MX" b="1" dirty="0"/>
          </a:p>
        </p:txBody>
      </p:sp>
    </p:spTree>
    <p:extLst>
      <p:ext uri="{BB962C8B-B14F-4D97-AF65-F5344CB8AC3E}">
        <p14:creationId xmlns:p14="http://schemas.microsoft.com/office/powerpoint/2010/main" val="2190233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6000" b="1" dirty="0" err="1"/>
              <a:t>Mov</a:t>
            </a:r>
            <a:endParaRPr lang="es-MX" sz="6000" dirty="0"/>
          </a:p>
        </p:txBody>
      </p:sp>
      <p:sp>
        <p:nvSpPr>
          <p:cNvPr id="3" name="2 Marcador de contenido"/>
          <p:cNvSpPr>
            <a:spLocks noGrp="1"/>
          </p:cNvSpPr>
          <p:nvPr>
            <p:ph idx="1"/>
          </p:nvPr>
        </p:nvSpPr>
        <p:spPr>
          <a:xfrm>
            <a:off x="539552" y="2348880"/>
            <a:ext cx="8105974" cy="4144963"/>
          </a:xfrm>
        </p:spPr>
        <p:txBody>
          <a:bodyPr>
            <a:normAutofit/>
          </a:bodyPr>
          <a:lstStyle/>
          <a:p>
            <a:r>
              <a:rPr lang="es-MX" sz="2400" b="1" dirty="0"/>
              <a:t>E</a:t>
            </a:r>
            <a:r>
              <a:rPr lang="es-MX" sz="2400" b="1" dirty="0" smtClean="0"/>
              <a:t>s </a:t>
            </a:r>
            <a:r>
              <a:rPr lang="es-MX" sz="2400" b="1" dirty="0"/>
              <a:t>una </a:t>
            </a:r>
            <a:r>
              <a:rPr lang="es-MX" sz="2400" b="1" dirty="0" smtClean="0"/>
              <a:t>instrucción</a:t>
            </a:r>
            <a:r>
              <a:rPr lang="es-MX" sz="2400" b="1" dirty="0"/>
              <a:t> en </a:t>
            </a:r>
            <a:r>
              <a:rPr lang="es-MX" sz="2400" b="1" dirty="0" smtClean="0"/>
              <a:t>el lenguaje</a:t>
            </a:r>
            <a:r>
              <a:rPr lang="es-MX" sz="2400" b="1" dirty="0"/>
              <a:t> ensamblador de la mayoría de procesadores, cuyo propósito es la transferencia de datos entre registros de procesador o registro y memoria.</a:t>
            </a:r>
          </a:p>
          <a:p>
            <a:r>
              <a:rPr lang="es-MX" sz="2400" b="1" dirty="0"/>
              <a:t>Adicionalmente </a:t>
            </a:r>
            <a:r>
              <a:rPr lang="es-MX" sz="2400" b="1" dirty="0" err="1"/>
              <a:t>mov</a:t>
            </a:r>
            <a:r>
              <a:rPr lang="es-MX" sz="2400" b="1" dirty="0"/>
              <a:t> también permite el uso de datos absolutos, como por ejemplo mover el número 10 a un registro del procesador</a:t>
            </a:r>
            <a:r>
              <a:rPr lang="es-MX" sz="2400" b="1" dirty="0" smtClean="0"/>
              <a:t>.</a:t>
            </a:r>
            <a:endParaRPr lang="es-MX" sz="2400" b="1" dirty="0"/>
          </a:p>
        </p:txBody>
      </p:sp>
    </p:spTree>
    <p:extLst>
      <p:ext uri="{BB962C8B-B14F-4D97-AF65-F5344CB8AC3E}">
        <p14:creationId xmlns:p14="http://schemas.microsoft.com/office/powerpoint/2010/main" val="33938542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3200" b="1" dirty="0">
                <a:solidFill>
                  <a:schemeClr val="tx1"/>
                </a:solidFill>
              </a:rPr>
              <a:t>Este formato se puede reproducir desde los siguientes reproductores</a:t>
            </a:r>
            <a:r>
              <a:rPr lang="es-MX" sz="3200" b="1" dirty="0" smtClean="0">
                <a:solidFill>
                  <a:schemeClr val="tx1"/>
                </a:solidFill>
              </a:rPr>
              <a:t>:</a:t>
            </a:r>
            <a:endParaRPr lang="es-MX" sz="3200" dirty="0">
              <a:solidFill>
                <a:schemeClr val="tx1"/>
              </a:solidFill>
            </a:endParaRPr>
          </a:p>
        </p:txBody>
      </p:sp>
      <p:sp>
        <p:nvSpPr>
          <p:cNvPr id="3" name="2 Marcador de contenido"/>
          <p:cNvSpPr>
            <a:spLocks noGrp="1"/>
          </p:cNvSpPr>
          <p:nvPr>
            <p:ph idx="1"/>
          </p:nvPr>
        </p:nvSpPr>
        <p:spPr>
          <a:xfrm>
            <a:off x="498474" y="2564904"/>
            <a:ext cx="7556313" cy="3561259"/>
          </a:xfrm>
        </p:spPr>
        <p:txBody>
          <a:bodyPr/>
          <a:lstStyle/>
          <a:p>
            <a:r>
              <a:rPr lang="en-US" sz="2800" b="1" dirty="0"/>
              <a:t>Quick Media </a:t>
            </a:r>
            <a:r>
              <a:rPr lang="en-US" sz="2800" b="1" dirty="0" smtClean="0"/>
              <a:t>Converter</a:t>
            </a:r>
            <a:endParaRPr lang="es-MX" sz="2800" b="1" dirty="0"/>
          </a:p>
          <a:p>
            <a:r>
              <a:rPr lang="en-US" sz="2800" b="1" dirty="0" smtClean="0"/>
              <a:t>Format Factory</a:t>
            </a:r>
            <a:endParaRPr lang="en-US" sz="2800" b="1" dirty="0"/>
          </a:p>
          <a:p>
            <a:pPr marL="0" indent="0">
              <a:buNone/>
            </a:pPr>
            <a:endParaRPr lang="es-MX" dirty="0"/>
          </a:p>
          <a:p>
            <a:pPr marL="0" indent="0">
              <a:buNone/>
            </a:pPr>
            <a:endParaRPr lang="es-MX" dirty="0"/>
          </a:p>
        </p:txBody>
      </p:sp>
    </p:spTree>
    <p:extLst>
      <p:ext uri="{BB962C8B-B14F-4D97-AF65-F5344CB8AC3E}">
        <p14:creationId xmlns:p14="http://schemas.microsoft.com/office/powerpoint/2010/main" val="9869669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6000" b="1" dirty="0"/>
              <a:t>mp4</a:t>
            </a:r>
            <a:endParaRPr lang="es-MX" sz="6000" dirty="0"/>
          </a:p>
        </p:txBody>
      </p:sp>
      <p:sp>
        <p:nvSpPr>
          <p:cNvPr id="3" name="2 Marcador de contenido"/>
          <p:cNvSpPr>
            <a:spLocks noGrp="1"/>
          </p:cNvSpPr>
          <p:nvPr>
            <p:ph idx="1"/>
          </p:nvPr>
        </p:nvSpPr>
        <p:spPr>
          <a:xfrm>
            <a:off x="498474" y="1981200"/>
            <a:ext cx="8177693" cy="4144963"/>
          </a:xfrm>
        </p:spPr>
        <p:txBody>
          <a:bodyPr/>
          <a:lstStyle/>
          <a:p>
            <a:r>
              <a:rPr lang="es-MX" b="1" dirty="0"/>
              <a:t>P</a:t>
            </a:r>
            <a:r>
              <a:rPr lang="es-MX" b="1" dirty="0" smtClean="0"/>
              <a:t>ermite </a:t>
            </a:r>
            <a:r>
              <a:rPr lang="es-MX" b="1" dirty="0"/>
              <a:t>transmitir flujos sobre Internet. También permite transmitir combinaciones de flujos </a:t>
            </a:r>
            <a:r>
              <a:rPr lang="es-MX" b="1" dirty="0" smtClean="0"/>
              <a:t>, de </a:t>
            </a:r>
            <a:r>
              <a:rPr lang="es-MX" b="1" dirty="0"/>
              <a:t>audio, vídeo y texto coordinado de forma consolidada. El punto de partida para este formato fue el formato de </a:t>
            </a:r>
            <a:r>
              <a:rPr lang="es-MX" b="1" dirty="0" smtClean="0"/>
              <a:t>archivo de</a:t>
            </a:r>
            <a:r>
              <a:rPr lang="es-MX" b="1" dirty="0"/>
              <a:t> QuickTime de Apple. En la actualidad </a:t>
            </a:r>
            <a:r>
              <a:rPr lang="es-MX" b="1" dirty="0" smtClean="0"/>
              <a:t>mp4 se </a:t>
            </a:r>
            <a:r>
              <a:rPr lang="es-MX" b="1" dirty="0"/>
              <a:t>ha visto enriquecido en formas muy variadas de manera que ya no se podría afirmar que son el mismo </a:t>
            </a:r>
            <a:r>
              <a:rPr lang="es-MX" b="1" dirty="0" smtClean="0"/>
              <a:t>formato. </a:t>
            </a:r>
            <a:r>
              <a:rPr lang="es-MX" b="1" i="1" dirty="0" smtClean="0"/>
              <a:t>mp4</a:t>
            </a:r>
            <a:r>
              <a:rPr lang="es-MX" b="1" dirty="0"/>
              <a:t> se utiliza con frecuencia como alternativa a </a:t>
            </a:r>
            <a:r>
              <a:rPr lang="es-MX" b="1" i="1" dirty="0" smtClean="0"/>
              <a:t>mp3</a:t>
            </a:r>
            <a:r>
              <a:rPr lang="es-MX" b="1" dirty="0"/>
              <a:t> en el iPod y en iTunes. La calidad del </a:t>
            </a:r>
            <a:r>
              <a:rPr lang="es-MX" b="1" dirty="0" err="1"/>
              <a:t>codec</a:t>
            </a:r>
            <a:r>
              <a:rPr lang="es-MX" b="1" dirty="0"/>
              <a:t> AAC que se almacena </a:t>
            </a:r>
            <a:r>
              <a:rPr lang="es-MX" b="1" dirty="0" smtClean="0"/>
              <a:t>en</a:t>
            </a:r>
            <a:r>
              <a:rPr lang="es-MX" b="1" i="1" dirty="0"/>
              <a:t> </a:t>
            </a:r>
            <a:r>
              <a:rPr lang="es-MX" b="1" i="1" dirty="0" smtClean="0"/>
              <a:t>mp4</a:t>
            </a:r>
            <a:r>
              <a:rPr lang="es-MX" b="1" dirty="0"/>
              <a:t> es mayor que la de MPEG-1 Audio </a:t>
            </a:r>
            <a:r>
              <a:rPr lang="es-MX" b="1" dirty="0" err="1"/>
              <a:t>Layer</a:t>
            </a:r>
            <a:r>
              <a:rPr lang="es-MX" b="1" dirty="0"/>
              <a:t> 3, pero su utilización no es actualmente tan amplia como la de</a:t>
            </a:r>
            <a:r>
              <a:rPr lang="es-MX" b="1" i="1" dirty="0"/>
              <a:t> </a:t>
            </a:r>
            <a:r>
              <a:rPr lang="es-MX" b="1" i="1" dirty="0" smtClean="0"/>
              <a:t>mp3</a:t>
            </a:r>
            <a:endParaRPr lang="es-MX" b="1" i="1" dirty="0"/>
          </a:p>
        </p:txBody>
      </p:sp>
    </p:spTree>
    <p:extLst>
      <p:ext uri="{BB962C8B-B14F-4D97-AF65-F5344CB8AC3E}">
        <p14:creationId xmlns:p14="http://schemas.microsoft.com/office/powerpoint/2010/main" val="6605533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6000" b="1" dirty="0"/>
              <a:t>MPEG-1</a:t>
            </a:r>
            <a:r>
              <a:rPr lang="es-MX" sz="6000" dirty="0"/>
              <a:t> </a:t>
            </a:r>
            <a:endParaRPr lang="es-MX" sz="6000" dirty="0"/>
          </a:p>
        </p:txBody>
      </p:sp>
      <p:sp>
        <p:nvSpPr>
          <p:cNvPr id="3" name="2 Marcador de contenido"/>
          <p:cNvSpPr>
            <a:spLocks noGrp="1"/>
          </p:cNvSpPr>
          <p:nvPr>
            <p:ph idx="1"/>
          </p:nvPr>
        </p:nvSpPr>
        <p:spPr/>
        <p:txBody>
          <a:bodyPr>
            <a:normAutofit/>
          </a:bodyPr>
          <a:lstStyle/>
          <a:p>
            <a:r>
              <a:rPr lang="es-MX" sz="2200" b="1" dirty="0"/>
              <a:t>MPEG-1 es el nombre de un grupo de estándares de codificación de audio y vídeo normalizados por el grupo MPEG (</a:t>
            </a:r>
            <a:r>
              <a:rPr lang="es-MX" sz="2200" b="1" dirty="0" err="1"/>
              <a:t>Moving</a:t>
            </a:r>
            <a:r>
              <a:rPr lang="es-MX" sz="2200" b="1" dirty="0"/>
              <a:t> </a:t>
            </a:r>
            <a:r>
              <a:rPr lang="es-MX" sz="2200" b="1" dirty="0" err="1"/>
              <a:t>Pictures</a:t>
            </a:r>
            <a:r>
              <a:rPr lang="es-MX" sz="2200" b="1" dirty="0"/>
              <a:t> </a:t>
            </a:r>
            <a:r>
              <a:rPr lang="es-MX" sz="2200" b="1" dirty="0" err="1"/>
              <a:t>Experts</a:t>
            </a:r>
            <a:r>
              <a:rPr lang="es-MX" sz="2200" b="1" dirty="0"/>
              <a:t> </a:t>
            </a:r>
            <a:r>
              <a:rPr lang="es-MX" sz="2200" b="1" dirty="0" err="1"/>
              <a:t>Group</a:t>
            </a:r>
            <a:r>
              <a:rPr lang="es-MX" sz="2200" b="1" dirty="0"/>
              <a:t>). </a:t>
            </a:r>
            <a:r>
              <a:rPr lang="es-MX" sz="2200" b="1" i="1" dirty="0"/>
              <a:t>MPEG-1 vídeo</a:t>
            </a:r>
            <a:r>
              <a:rPr lang="es-MX" sz="2200" b="1" dirty="0"/>
              <a:t> se utiliza en el formato Video CD. La calidad de salida con la tasa de compresión usual usada en VCD es similar a la de un </a:t>
            </a:r>
            <a:r>
              <a:rPr lang="es-MX" sz="2200" b="1" dirty="0" err="1"/>
              <a:t>cassette</a:t>
            </a:r>
            <a:r>
              <a:rPr lang="es-MX" sz="2200" b="1" dirty="0"/>
              <a:t> vídeo VHS doméstico</a:t>
            </a:r>
            <a:r>
              <a:rPr lang="es-MX" sz="2200" b="1" dirty="0" smtClean="0"/>
              <a:t>.</a:t>
            </a:r>
            <a:endParaRPr lang="es-MX" sz="2200" b="1" dirty="0"/>
          </a:p>
        </p:txBody>
      </p:sp>
    </p:spTree>
    <p:extLst>
      <p:ext uri="{BB962C8B-B14F-4D97-AF65-F5344CB8AC3E}">
        <p14:creationId xmlns:p14="http://schemas.microsoft.com/office/powerpoint/2010/main" val="16687091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6600" b="1" dirty="0"/>
              <a:t>RM</a:t>
            </a:r>
            <a:endParaRPr lang="es-MX" sz="6600" b="1" dirty="0"/>
          </a:p>
        </p:txBody>
      </p:sp>
      <p:sp>
        <p:nvSpPr>
          <p:cNvPr id="3" name="2 Marcador de contenido"/>
          <p:cNvSpPr>
            <a:spLocks noGrp="1"/>
          </p:cNvSpPr>
          <p:nvPr>
            <p:ph idx="1"/>
          </p:nvPr>
        </p:nvSpPr>
        <p:spPr>
          <a:xfrm>
            <a:off x="251520" y="1981200"/>
            <a:ext cx="8568952" cy="4144963"/>
          </a:xfrm>
        </p:spPr>
        <p:txBody>
          <a:bodyPr>
            <a:normAutofit lnSpcReduction="10000"/>
          </a:bodyPr>
          <a:lstStyle/>
          <a:p>
            <a:r>
              <a:rPr lang="es-MX" b="1" dirty="0" smtClean="0"/>
              <a:t>RM</a:t>
            </a:r>
            <a:r>
              <a:rPr lang="es-MX" b="1" dirty="0"/>
              <a:t> es un comando de la familia de sistemas operativos Unix usada para eliminar archivos y directorios del sistema de archivos</a:t>
            </a:r>
            <a:r>
              <a:rPr lang="es-MX" b="1" baseline="30000" dirty="0"/>
              <a:t>1</a:t>
            </a:r>
            <a:r>
              <a:rPr lang="es-MX" b="1" dirty="0"/>
              <a:t> . Esta orden debe utilizarse con cautela, ya que puede ser muy destructiva, debido a que, al momento de ser llamada, por omisión borra los archivos sin pedir confirmación.</a:t>
            </a:r>
          </a:p>
          <a:p>
            <a:r>
              <a:rPr lang="es-MX" b="1" dirty="0"/>
              <a:t>Proviene de la palabra </a:t>
            </a:r>
            <a:r>
              <a:rPr lang="es-MX" b="1" i="1" dirty="0" err="1"/>
              <a:t>remove</a:t>
            </a:r>
            <a:r>
              <a:rPr lang="es-MX" b="1" dirty="0"/>
              <a:t> que significa "borrar" en </a:t>
            </a:r>
            <a:r>
              <a:rPr lang="es-MX" b="1" dirty="0" smtClean="0"/>
              <a:t>inglés.</a:t>
            </a:r>
          </a:p>
          <a:p>
            <a:endParaRPr lang="es-MX" b="1" dirty="0" smtClean="0"/>
          </a:p>
          <a:p>
            <a:pPr marL="0" indent="0">
              <a:buNone/>
            </a:pPr>
            <a:r>
              <a:rPr lang="es-MX" b="1" dirty="0">
                <a:solidFill>
                  <a:schemeClr val="tx1"/>
                </a:solidFill>
              </a:rPr>
              <a:t>Este formato se puede reproducir desde los siguientes reproductores:</a:t>
            </a:r>
            <a:endParaRPr lang="es-MX" b="1" dirty="0"/>
          </a:p>
          <a:p>
            <a:r>
              <a:rPr lang="es-MX" b="1" dirty="0"/>
              <a:t>RealPlayer </a:t>
            </a:r>
          </a:p>
        </p:txBody>
      </p:sp>
    </p:spTree>
    <p:extLst>
      <p:ext uri="{BB962C8B-B14F-4D97-AF65-F5344CB8AC3E}">
        <p14:creationId xmlns:p14="http://schemas.microsoft.com/office/powerpoint/2010/main" val="35821146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6000" b="1" dirty="0"/>
              <a:t>3GP</a:t>
            </a:r>
            <a:endParaRPr lang="es-MX" sz="6000" dirty="0"/>
          </a:p>
        </p:txBody>
      </p:sp>
      <p:sp>
        <p:nvSpPr>
          <p:cNvPr id="3" name="2 Marcador de contenido"/>
          <p:cNvSpPr>
            <a:spLocks noGrp="1"/>
          </p:cNvSpPr>
          <p:nvPr>
            <p:ph idx="1"/>
          </p:nvPr>
        </p:nvSpPr>
        <p:spPr>
          <a:xfrm>
            <a:off x="323528" y="2116431"/>
            <a:ext cx="8496944" cy="4144963"/>
          </a:xfrm>
        </p:spPr>
        <p:txBody>
          <a:bodyPr>
            <a:noAutofit/>
          </a:bodyPr>
          <a:lstStyle/>
          <a:p>
            <a:r>
              <a:rPr lang="es-MX" sz="2200" b="1" dirty="0"/>
              <a:t>es </a:t>
            </a:r>
            <a:r>
              <a:rPr lang="es-MX" sz="2200" b="1" dirty="0" smtClean="0"/>
              <a:t>un formato contenedor</a:t>
            </a:r>
            <a:r>
              <a:rPr lang="es-MX" sz="2200" b="1" dirty="0"/>
              <a:t>  usado por </a:t>
            </a:r>
            <a:r>
              <a:rPr lang="es-MX" sz="2200" b="1" dirty="0" smtClean="0"/>
              <a:t>teléfonos </a:t>
            </a:r>
            <a:r>
              <a:rPr lang="es-MX" sz="2200" b="1" dirty="0"/>
              <a:t>móviles para almacenar información de medios múltiples (audio y video). Este formato de archivo, creado por 3GPP (3rd </a:t>
            </a:r>
            <a:r>
              <a:rPr lang="es-MX" sz="2200" b="1" dirty="0" err="1"/>
              <a:t>Generation</a:t>
            </a:r>
            <a:r>
              <a:rPr lang="es-MX" sz="2200" b="1" dirty="0"/>
              <a:t> </a:t>
            </a:r>
            <a:r>
              <a:rPr lang="es-MX" sz="2200" b="1" dirty="0" err="1"/>
              <a:t>Partnership</a:t>
            </a:r>
            <a:r>
              <a:rPr lang="es-MX" sz="2200" b="1" dirty="0"/>
              <a:t> Project), es una versión simplificada del "ISO 14496-1 Media </a:t>
            </a:r>
            <a:r>
              <a:rPr lang="es-MX" sz="2200" b="1" dirty="0" err="1"/>
              <a:t>Format</a:t>
            </a:r>
            <a:r>
              <a:rPr lang="es-MX" sz="2200" b="1" dirty="0"/>
              <a:t>", que es similar al formato de </a:t>
            </a:r>
            <a:r>
              <a:rPr lang="es-MX" sz="2200" b="1" dirty="0" err="1"/>
              <a:t>Quicktime</a:t>
            </a:r>
            <a:r>
              <a:rPr lang="es-MX" sz="2200" b="1" dirty="0"/>
              <a:t>. 3GP guarda video como MPEG-4 o </a:t>
            </a:r>
            <a:r>
              <a:rPr lang="es-MX" sz="2200" b="1" dirty="0" smtClean="0"/>
              <a:t>H.263.  </a:t>
            </a:r>
            <a:r>
              <a:rPr lang="es-MX" sz="2200" b="1" dirty="0"/>
              <a:t>El audio es almacenado en los formatos AMR-NB </a:t>
            </a:r>
            <a:r>
              <a:rPr lang="es-MX" sz="2200" b="1" dirty="0" err="1"/>
              <a:t>oAAC</a:t>
            </a:r>
            <a:r>
              <a:rPr lang="es-MX" sz="2200" b="1" dirty="0"/>
              <a:t>-LC.</a:t>
            </a:r>
          </a:p>
          <a:p>
            <a:r>
              <a:rPr lang="es-MX" sz="2200" b="1" dirty="0"/>
              <a:t>Este formato guarda los valores como </a:t>
            </a:r>
            <a:r>
              <a:rPr lang="es-MX" sz="2200" b="1" dirty="0" err="1"/>
              <a:t>big-endian</a:t>
            </a:r>
            <a:r>
              <a:rPr lang="es-MX" sz="2200" b="1" dirty="0"/>
              <a:t>.</a:t>
            </a:r>
          </a:p>
          <a:p>
            <a:r>
              <a:rPr lang="es-MX" sz="2200" b="1" dirty="0"/>
              <a:t>Las especificaciones abarcan las redes GSM, incluyendo a las capacidades GPRS y EDGE, y W-CDMA</a:t>
            </a:r>
            <a:r>
              <a:rPr lang="es-MX" sz="2200" b="1" dirty="0" smtClean="0"/>
              <a:t>.</a:t>
            </a:r>
            <a:endParaRPr lang="es-MX" sz="2200" b="1" dirty="0"/>
          </a:p>
        </p:txBody>
      </p:sp>
    </p:spTree>
    <p:extLst>
      <p:ext uri="{BB962C8B-B14F-4D97-AF65-F5344CB8AC3E}">
        <p14:creationId xmlns:p14="http://schemas.microsoft.com/office/powerpoint/2010/main" val="7246952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6000" b="1" dirty="0"/>
              <a:t>VOB</a:t>
            </a:r>
            <a:endParaRPr lang="es-MX" sz="6000" b="1" dirty="0"/>
          </a:p>
        </p:txBody>
      </p:sp>
      <p:sp>
        <p:nvSpPr>
          <p:cNvPr id="3" name="2 Marcador de contenido"/>
          <p:cNvSpPr>
            <a:spLocks noGrp="1"/>
          </p:cNvSpPr>
          <p:nvPr>
            <p:ph idx="1"/>
          </p:nvPr>
        </p:nvSpPr>
        <p:spPr>
          <a:xfrm>
            <a:off x="467544" y="2204864"/>
            <a:ext cx="7961958" cy="4144963"/>
          </a:xfrm>
        </p:spPr>
        <p:txBody>
          <a:bodyPr>
            <a:normAutofit/>
          </a:bodyPr>
          <a:lstStyle/>
          <a:p>
            <a:r>
              <a:rPr lang="es-MX" sz="2200" b="1" dirty="0"/>
              <a:t>VOB (DVD-Video </a:t>
            </a:r>
            <a:r>
              <a:rPr lang="es-MX" sz="2200" b="1" dirty="0" err="1"/>
              <a:t>Object</a:t>
            </a:r>
            <a:r>
              <a:rPr lang="es-MX" sz="2200" b="1" dirty="0"/>
              <a:t> o </a:t>
            </a:r>
            <a:r>
              <a:rPr lang="es-MX" sz="2200" b="1" dirty="0" err="1"/>
              <a:t>Versioned</a:t>
            </a:r>
            <a:r>
              <a:rPr lang="es-MX" sz="2200" b="1" dirty="0"/>
              <a:t> </a:t>
            </a:r>
            <a:r>
              <a:rPr lang="es-MX" sz="2200" b="1" dirty="0" err="1"/>
              <a:t>Object</a:t>
            </a:r>
            <a:r>
              <a:rPr lang="es-MX" sz="2200" b="1" dirty="0"/>
              <a:t> Base) es un tipo de fichero contenido en los DVD-Video. Incluye el video, audio, subtítulos y menús en forma de </a:t>
            </a:r>
            <a:r>
              <a:rPr lang="es-MX" sz="2200" b="1" dirty="0" err="1"/>
              <a:t>stream</a:t>
            </a:r>
            <a:r>
              <a:rPr lang="es-MX" sz="2200" b="1" dirty="0"/>
              <a:t>.</a:t>
            </a:r>
          </a:p>
          <a:p>
            <a:r>
              <a:rPr lang="es-MX" sz="2200" b="1" dirty="0"/>
              <a:t>Los ficheros VOB están codificados normalmente siguiendo el estándar MPEG-2. Si cambiamos la extensión de .</a:t>
            </a:r>
            <a:r>
              <a:rPr lang="es-MX" sz="2200" b="1" dirty="0" err="1"/>
              <a:t>vob</a:t>
            </a:r>
            <a:r>
              <a:rPr lang="es-MX" sz="2200" b="1" dirty="0"/>
              <a:t> a .</a:t>
            </a:r>
            <a:r>
              <a:rPr lang="es-MX" sz="2200" b="1" dirty="0" err="1"/>
              <a:t>mpg</a:t>
            </a:r>
            <a:r>
              <a:rPr lang="es-MX" sz="2200" b="1" dirty="0"/>
              <a:t> o .</a:t>
            </a:r>
            <a:r>
              <a:rPr lang="es-MX" sz="2200" b="1" dirty="0" err="1"/>
              <a:t>mpeg</a:t>
            </a:r>
            <a:r>
              <a:rPr lang="es-MX" sz="2200" b="1" dirty="0"/>
              <a:t>, el fichero es legible y continúa teniendo toda la información, aunque algunos visualizadores no soportan las pistas de subtítulos</a:t>
            </a:r>
            <a:r>
              <a:rPr lang="es-MX" sz="2200" b="1" dirty="0" smtClean="0"/>
              <a:t>.</a:t>
            </a:r>
            <a:endParaRPr lang="es-MX" sz="2200" b="1" dirty="0"/>
          </a:p>
        </p:txBody>
      </p:sp>
    </p:spTree>
    <p:extLst>
      <p:ext uri="{BB962C8B-B14F-4D97-AF65-F5344CB8AC3E}">
        <p14:creationId xmlns:p14="http://schemas.microsoft.com/office/powerpoint/2010/main" val="33040168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98474" y="1981200"/>
            <a:ext cx="7817942" cy="4256112"/>
          </a:xfrm>
        </p:spPr>
        <p:txBody>
          <a:bodyPr>
            <a:normAutofit/>
          </a:bodyPr>
          <a:lstStyle/>
          <a:p>
            <a:r>
              <a:rPr lang="es-MX" sz="2200" b="1" dirty="0"/>
              <a:t>Los archivos VOB son MPG2, puedes abrirlo cuan cualquier programa para ver videos, </a:t>
            </a:r>
            <a:r>
              <a:rPr lang="es-MX" sz="2200" b="1" dirty="0" smtClean="0"/>
              <a:t>debes cambiar la extensión </a:t>
            </a:r>
            <a:r>
              <a:rPr lang="es-MX" sz="2200" b="1" dirty="0"/>
              <a:t>a MPG.</a:t>
            </a:r>
            <a:r>
              <a:rPr lang="es-MX" sz="2200" b="1" dirty="0"/>
              <a:t/>
            </a:r>
            <a:br>
              <a:rPr lang="es-MX" sz="2200" b="1" dirty="0"/>
            </a:br>
            <a:r>
              <a:rPr lang="es-MX" sz="2200" b="1" dirty="0"/>
              <a:t/>
            </a:r>
            <a:br>
              <a:rPr lang="es-MX" sz="2200" b="1" dirty="0"/>
            </a:br>
            <a:r>
              <a:rPr lang="es-MX" sz="2200" b="1" dirty="0"/>
              <a:t>Debes de tener los </a:t>
            </a:r>
            <a:r>
              <a:rPr lang="es-MX" sz="2200" b="1" dirty="0" err="1"/>
              <a:t>codecs</a:t>
            </a:r>
            <a:r>
              <a:rPr lang="es-MX" sz="2200" b="1" dirty="0"/>
              <a:t> para abrirlo pero , en la actualidad todos los sistemas operativos </a:t>
            </a:r>
            <a:r>
              <a:rPr lang="es-MX" sz="2200" b="1" dirty="0" smtClean="0"/>
              <a:t>traen </a:t>
            </a:r>
            <a:r>
              <a:rPr lang="es-MX" sz="2200" b="1" dirty="0"/>
              <a:t>reproductores de video que ya vienen con estos </a:t>
            </a:r>
            <a:r>
              <a:rPr lang="es-MX" sz="2200" b="1" dirty="0" err="1"/>
              <a:t>codecs</a:t>
            </a:r>
            <a:r>
              <a:rPr lang="es-MX" sz="2200" b="1" dirty="0"/>
              <a:t>.</a:t>
            </a:r>
            <a:r>
              <a:rPr lang="es-MX" sz="2200" b="1" dirty="0"/>
              <a:t/>
            </a:r>
            <a:br>
              <a:rPr lang="es-MX" sz="2200" b="1" dirty="0"/>
            </a:br>
            <a:r>
              <a:rPr lang="es-MX" sz="2200" b="1" dirty="0"/>
              <a:t/>
            </a:r>
            <a:br>
              <a:rPr lang="es-MX" sz="2200" b="1" dirty="0"/>
            </a:br>
            <a:r>
              <a:rPr lang="es-MX" sz="2200" b="1" dirty="0"/>
              <a:t>Para poder escuchar el audio tienes que instalar el </a:t>
            </a:r>
            <a:r>
              <a:rPr lang="es-MX" sz="2200" b="1" dirty="0" err="1"/>
              <a:t>Codec</a:t>
            </a:r>
            <a:r>
              <a:rPr lang="es-MX" sz="2200" b="1" dirty="0"/>
              <a:t> para este tipo de archivos, el audio esta en un formato AC3 que es el mas usado para los </a:t>
            </a:r>
            <a:r>
              <a:rPr lang="es-MX" sz="2200" b="1" dirty="0" err="1" smtClean="0"/>
              <a:t>DVDs</a:t>
            </a:r>
            <a:r>
              <a:rPr lang="es-MX" sz="2200" b="1" dirty="0" smtClean="0"/>
              <a:t>.</a:t>
            </a:r>
            <a:endParaRPr lang="es-MX" sz="2200" b="1" dirty="0"/>
          </a:p>
        </p:txBody>
      </p:sp>
      <p:sp>
        <p:nvSpPr>
          <p:cNvPr id="4" name="1 Título"/>
          <p:cNvSpPr>
            <a:spLocks noGrp="1"/>
          </p:cNvSpPr>
          <p:nvPr>
            <p:ph type="title"/>
          </p:nvPr>
        </p:nvSpPr>
        <p:spPr/>
        <p:txBody>
          <a:bodyPr/>
          <a:lstStyle/>
          <a:p>
            <a:r>
              <a:rPr lang="es-MX" sz="3200" b="1" dirty="0" smtClean="0">
                <a:solidFill>
                  <a:schemeClr val="tx1"/>
                </a:solidFill>
              </a:rPr>
              <a:t>Para abrir los archivos:</a:t>
            </a:r>
            <a:endParaRPr lang="es-MX" sz="3200" dirty="0">
              <a:solidFill>
                <a:schemeClr val="tx1"/>
              </a:solidFill>
            </a:endParaRPr>
          </a:p>
        </p:txBody>
      </p:sp>
    </p:spTree>
    <p:extLst>
      <p:ext uri="{BB962C8B-B14F-4D97-AF65-F5344CB8AC3E}">
        <p14:creationId xmlns:p14="http://schemas.microsoft.com/office/powerpoint/2010/main" val="22821450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6000" b="1" dirty="0" smtClean="0"/>
              <a:t>WMV</a:t>
            </a:r>
            <a:endParaRPr lang="es-MX" sz="6000" dirty="0"/>
          </a:p>
        </p:txBody>
      </p:sp>
      <p:sp>
        <p:nvSpPr>
          <p:cNvPr id="3" name="2 Marcador de contenido"/>
          <p:cNvSpPr>
            <a:spLocks noGrp="1"/>
          </p:cNvSpPr>
          <p:nvPr>
            <p:ph idx="1"/>
          </p:nvPr>
        </p:nvSpPr>
        <p:spPr/>
        <p:txBody>
          <a:bodyPr>
            <a:normAutofit/>
          </a:bodyPr>
          <a:lstStyle/>
          <a:p>
            <a:r>
              <a:rPr lang="es-MX" sz="2200" b="1" dirty="0"/>
              <a:t>Windows Media Video (WMV) es un nombre genérico que se da al conjunto </a:t>
            </a:r>
            <a:r>
              <a:rPr lang="es-MX" sz="2200" b="1" dirty="0" smtClean="0"/>
              <a:t>de algoritmos</a:t>
            </a:r>
            <a:r>
              <a:rPr lang="es-MX" sz="2200" b="1" dirty="0"/>
              <a:t> de compresión ubicados en el set propietario de tecnologías de vídeo desarrolladas por Microsoft, que forma parte del </a:t>
            </a:r>
            <a:r>
              <a:rPr lang="es-MX" sz="2200" b="1" dirty="0" err="1" smtClean="0"/>
              <a:t>framework</a:t>
            </a:r>
            <a:r>
              <a:rPr lang="es-MX" sz="2200" b="1" dirty="0"/>
              <a:t> </a:t>
            </a:r>
            <a:r>
              <a:rPr lang="es-MX" sz="2200" b="1" dirty="0" smtClean="0"/>
              <a:t>Windows Media.</a:t>
            </a:r>
            <a:endParaRPr lang="es-MX" sz="2200" b="1" dirty="0"/>
          </a:p>
          <a:p>
            <a:r>
              <a:rPr lang="es-MX" sz="2200" b="1" dirty="0"/>
              <a:t>WMV no se construye sólo con tecnología interna de Microsoft. Desde la versión 7 (WMV1), Microsoft ha utilizado su propia versión no estandarizada de MPEG-4. El vídeo a menudo se combina con sonido en formato Windows Media </a:t>
            </a:r>
            <a:r>
              <a:rPr lang="es-MX" sz="2200" b="1" dirty="0" smtClean="0"/>
              <a:t>Audio.</a:t>
            </a:r>
            <a:endParaRPr lang="es-MX" sz="2200" b="1" dirty="0"/>
          </a:p>
        </p:txBody>
      </p:sp>
    </p:spTree>
    <p:extLst>
      <p:ext uri="{BB962C8B-B14F-4D97-AF65-F5344CB8AC3E}">
        <p14:creationId xmlns:p14="http://schemas.microsoft.com/office/powerpoint/2010/main" val="33240252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3200" dirty="0" smtClean="0">
                <a:solidFill>
                  <a:schemeClr val="tx1"/>
                </a:solidFill>
              </a:rPr>
              <a:t>Para reproducir:</a:t>
            </a:r>
            <a:endParaRPr lang="es-MX" sz="3200" dirty="0">
              <a:solidFill>
                <a:schemeClr val="tx1"/>
              </a:solidFill>
            </a:endParaRPr>
          </a:p>
        </p:txBody>
      </p:sp>
      <p:sp>
        <p:nvSpPr>
          <p:cNvPr id="3" name="2 Marcador de contenido"/>
          <p:cNvSpPr>
            <a:spLocks noGrp="1"/>
          </p:cNvSpPr>
          <p:nvPr>
            <p:ph idx="1"/>
          </p:nvPr>
        </p:nvSpPr>
        <p:spPr/>
        <p:txBody>
          <a:bodyPr>
            <a:normAutofit/>
          </a:bodyPr>
          <a:lstStyle/>
          <a:p>
            <a:r>
              <a:rPr lang="es-MX" sz="2400" b="1" dirty="0"/>
              <a:t>E</a:t>
            </a:r>
            <a:r>
              <a:rPr lang="es-MX" sz="2400" b="1" dirty="0" smtClean="0"/>
              <a:t>l </a:t>
            </a:r>
            <a:r>
              <a:rPr lang="es-MX" sz="2400" b="1" dirty="0"/>
              <a:t>formato WMV es reproducido por una amplia gama de reproductores, </a:t>
            </a:r>
            <a:r>
              <a:rPr lang="es-MX" sz="2400" b="1" dirty="0" smtClean="0"/>
              <a:t>como </a:t>
            </a:r>
            <a:r>
              <a:rPr lang="es-MX" sz="2400" b="1" dirty="0" err="1" smtClean="0"/>
              <a:t>BS.Player</a:t>
            </a:r>
            <a:r>
              <a:rPr lang="es-MX" sz="2400" b="1" dirty="0"/>
              <a:t>, </a:t>
            </a:r>
            <a:r>
              <a:rPr lang="es-MX" sz="2400" b="1" dirty="0" smtClean="0"/>
              <a:t> </a:t>
            </a:r>
            <a:r>
              <a:rPr lang="es-MX" sz="2400" b="1" dirty="0" err="1" smtClean="0"/>
              <a:t>MPlayer</a:t>
            </a:r>
            <a:r>
              <a:rPr lang="es-MX" sz="2400" b="1" dirty="0"/>
              <a:t> o Windows Media Player, el último sólo disponible en </a:t>
            </a:r>
            <a:r>
              <a:rPr lang="es-MX" sz="2400" b="1" dirty="0" smtClean="0"/>
              <a:t>plataformas Windows</a:t>
            </a:r>
            <a:r>
              <a:rPr lang="es-MX" sz="2400" b="1" dirty="0"/>
              <a:t> y </a:t>
            </a:r>
            <a:r>
              <a:rPr lang="es-MX" sz="2400" b="1" dirty="0" smtClean="0"/>
              <a:t>Macintosh.</a:t>
            </a:r>
            <a:endParaRPr lang="es-MX" sz="2400" b="1" dirty="0"/>
          </a:p>
        </p:txBody>
      </p:sp>
    </p:spTree>
    <p:extLst>
      <p:ext uri="{BB962C8B-B14F-4D97-AF65-F5344CB8AC3E}">
        <p14:creationId xmlns:p14="http://schemas.microsoft.com/office/powerpoint/2010/main" val="5721106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3200" b="1" dirty="0">
                <a:solidFill>
                  <a:schemeClr val="tx1"/>
                </a:solidFill>
              </a:rPr>
              <a:t>Este formato se puede reproducir desde los siguientes reproductores</a:t>
            </a:r>
            <a:r>
              <a:rPr lang="es-MX" sz="3200" b="1" dirty="0" smtClean="0">
                <a:solidFill>
                  <a:schemeClr val="tx1"/>
                </a:solidFill>
              </a:rPr>
              <a:t>:</a:t>
            </a:r>
            <a:endParaRPr lang="es-MX" sz="3200" dirty="0">
              <a:solidFill>
                <a:schemeClr val="tx1"/>
              </a:solidFill>
            </a:endParaRPr>
          </a:p>
        </p:txBody>
      </p:sp>
      <p:sp>
        <p:nvSpPr>
          <p:cNvPr id="3" name="2 Marcador de contenido"/>
          <p:cNvSpPr>
            <a:spLocks noGrp="1"/>
          </p:cNvSpPr>
          <p:nvPr>
            <p:ph idx="1"/>
          </p:nvPr>
        </p:nvSpPr>
        <p:spPr>
          <a:xfrm>
            <a:off x="498474" y="1981200"/>
            <a:ext cx="8321998" cy="4688160"/>
          </a:xfrm>
        </p:spPr>
        <p:txBody>
          <a:bodyPr>
            <a:normAutofit fontScale="92500" lnSpcReduction="20000"/>
          </a:bodyPr>
          <a:lstStyle/>
          <a:p>
            <a:pPr lvl="0"/>
            <a:r>
              <a:rPr lang="es-MX" sz="2200" b="1" dirty="0"/>
              <a:t>VLC media </a:t>
            </a:r>
            <a:r>
              <a:rPr lang="es-MX" sz="2200" b="1" dirty="0" err="1"/>
              <a:t>player</a:t>
            </a:r>
            <a:endParaRPr lang="es-MX" sz="2200" b="1" dirty="0"/>
          </a:p>
          <a:p>
            <a:pPr lvl="0"/>
            <a:r>
              <a:rPr lang="es-MX" sz="2200" b="1" dirty="0" err="1"/>
              <a:t>Totem</a:t>
            </a:r>
            <a:endParaRPr lang="es-MX" sz="2200" b="1" dirty="0"/>
          </a:p>
          <a:p>
            <a:pPr lvl="0"/>
            <a:r>
              <a:rPr lang="es-MX" sz="2200" b="1" dirty="0"/>
              <a:t>Media Player </a:t>
            </a:r>
            <a:r>
              <a:rPr lang="es-MX" sz="2200" b="1" dirty="0" err="1" smtClean="0"/>
              <a:t>Classic</a:t>
            </a:r>
            <a:endParaRPr lang="es-MX" sz="2200" b="1" dirty="0"/>
          </a:p>
          <a:p>
            <a:pPr lvl="0"/>
            <a:r>
              <a:rPr lang="es-MX" sz="2200" b="1" dirty="0" err="1"/>
              <a:t>The</a:t>
            </a:r>
            <a:r>
              <a:rPr lang="es-MX" sz="2200" b="1" dirty="0"/>
              <a:t> </a:t>
            </a:r>
            <a:r>
              <a:rPr lang="es-MX" sz="2200" b="1" dirty="0" err="1"/>
              <a:t>KMPlayer</a:t>
            </a:r>
            <a:endParaRPr lang="es-MX" sz="2200" b="1" dirty="0"/>
          </a:p>
          <a:p>
            <a:pPr lvl="0"/>
            <a:r>
              <a:rPr lang="es-MX" sz="2200" b="1" dirty="0"/>
              <a:t>QuickTime</a:t>
            </a:r>
          </a:p>
          <a:p>
            <a:pPr lvl="0"/>
            <a:r>
              <a:rPr lang="es-MX" sz="2200" b="1" dirty="0"/>
              <a:t>RealPlayer</a:t>
            </a:r>
          </a:p>
          <a:p>
            <a:pPr lvl="0"/>
            <a:r>
              <a:rPr lang="es-MX" sz="2200" b="1" dirty="0" err="1"/>
              <a:t>JetAudio</a:t>
            </a:r>
            <a:endParaRPr lang="es-MX" sz="2200" b="1" dirty="0"/>
          </a:p>
          <a:p>
            <a:pPr lvl="0"/>
            <a:r>
              <a:rPr lang="es-MX" sz="2200" b="1" dirty="0"/>
              <a:t>GOM Player</a:t>
            </a:r>
          </a:p>
          <a:p>
            <a:pPr lvl="0"/>
            <a:r>
              <a:rPr lang="es-MX" sz="2200" b="1" dirty="0"/>
              <a:t>Windows Media Player (A partir de la versión 12, incluida en Windows </a:t>
            </a:r>
            <a:r>
              <a:rPr lang="es-MX" b="1" u="sng" dirty="0"/>
              <a:t>7</a:t>
            </a:r>
            <a:r>
              <a:rPr lang="es-MX" b="1" dirty="0"/>
              <a:t>)</a:t>
            </a:r>
          </a:p>
          <a:p>
            <a:endParaRPr lang="es-MX" b="1" dirty="0"/>
          </a:p>
        </p:txBody>
      </p:sp>
    </p:spTree>
    <p:extLst>
      <p:ext uri="{BB962C8B-B14F-4D97-AF65-F5344CB8AC3E}">
        <p14:creationId xmlns:p14="http://schemas.microsoft.com/office/powerpoint/2010/main" val="39666899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6000" b="1" dirty="0"/>
              <a:t>AVI</a:t>
            </a:r>
            <a:endParaRPr lang="es-MX" sz="6000" dirty="0"/>
          </a:p>
        </p:txBody>
      </p:sp>
      <p:sp>
        <p:nvSpPr>
          <p:cNvPr id="3" name="2 Marcador de contenido"/>
          <p:cNvSpPr>
            <a:spLocks noGrp="1"/>
          </p:cNvSpPr>
          <p:nvPr>
            <p:ph idx="1"/>
          </p:nvPr>
        </p:nvSpPr>
        <p:spPr>
          <a:xfrm>
            <a:off x="395536" y="2060848"/>
            <a:ext cx="8136904" cy="4144963"/>
          </a:xfrm>
        </p:spPr>
        <p:txBody>
          <a:bodyPr>
            <a:noAutofit/>
          </a:bodyPr>
          <a:lstStyle/>
          <a:p>
            <a:r>
              <a:rPr lang="es-MX" sz="2200" b="1" dirty="0"/>
              <a:t>(siglas en inglés de </a:t>
            </a:r>
            <a:r>
              <a:rPr lang="es-MX" sz="2200" b="1" i="1" dirty="0"/>
              <a:t>Audio Video </a:t>
            </a:r>
            <a:r>
              <a:rPr lang="es-MX" sz="2200" b="1" i="1" dirty="0" err="1"/>
              <a:t>Interleave</a:t>
            </a:r>
            <a:r>
              <a:rPr lang="es-MX" sz="2200" b="1" dirty="0"/>
              <a:t>) es un </a:t>
            </a:r>
            <a:r>
              <a:rPr lang="es-MX" sz="2200" b="1" dirty="0" smtClean="0"/>
              <a:t>formato </a:t>
            </a:r>
            <a:r>
              <a:rPr lang="es-MX" sz="2200" b="1" dirty="0"/>
              <a:t>contenedor de audio </a:t>
            </a:r>
            <a:r>
              <a:rPr lang="es-MX" sz="2200" b="1" dirty="0" smtClean="0"/>
              <a:t>y video</a:t>
            </a:r>
            <a:r>
              <a:rPr lang="es-MX" sz="2200" b="1" dirty="0"/>
              <a:t> lanzado por </a:t>
            </a:r>
            <a:r>
              <a:rPr lang="es-MX" sz="2200" b="1" dirty="0" smtClean="0"/>
              <a:t>Microsoft</a:t>
            </a:r>
            <a:r>
              <a:rPr lang="es-MX" sz="2200" b="1" dirty="0"/>
              <a:t> </a:t>
            </a:r>
            <a:r>
              <a:rPr lang="es-MX" sz="2200" b="1" dirty="0" smtClean="0"/>
              <a:t>en </a:t>
            </a:r>
            <a:r>
              <a:rPr lang="es-MX" sz="2200" b="1" dirty="0"/>
              <a:t>1992.</a:t>
            </a:r>
          </a:p>
          <a:p>
            <a:r>
              <a:rPr lang="es-MX" sz="2200" b="1" dirty="0"/>
              <a:t>El formato </a:t>
            </a:r>
            <a:r>
              <a:rPr lang="es-MX" sz="2200" b="1" dirty="0" err="1"/>
              <a:t>avi</a:t>
            </a:r>
            <a:r>
              <a:rPr lang="es-MX" sz="2200" b="1" dirty="0"/>
              <a:t> permite almacenar </a:t>
            </a:r>
            <a:r>
              <a:rPr lang="es-MX" sz="2200" b="1" i="1" dirty="0"/>
              <a:t>simultáneamente</a:t>
            </a:r>
            <a:r>
              <a:rPr lang="es-MX" sz="2200" b="1" dirty="0"/>
              <a:t> un flujo de datos de video y varios flujos de audio. El formato concreto de estos flujos no es objeto del formato AVI y es interpretado por un programa externo denominado códec. Es decir, el audio y el video contenidos en el AVI pueden estar en cualquier formato (AC3/</a:t>
            </a:r>
            <a:r>
              <a:rPr lang="es-MX" sz="2200" b="1" dirty="0" err="1"/>
              <a:t>DivX</a:t>
            </a:r>
            <a:r>
              <a:rPr lang="es-MX" sz="2200" b="1" dirty="0"/>
              <a:t>, u </a:t>
            </a:r>
            <a:r>
              <a:rPr lang="es-MX" sz="2200" b="1" dirty="0" smtClean="0"/>
              <a:t>MP3/</a:t>
            </a:r>
            <a:r>
              <a:rPr lang="es-MX" sz="2200" b="1" dirty="0" err="1" smtClean="0"/>
              <a:t>Xvid</a:t>
            </a:r>
            <a:r>
              <a:rPr lang="es-MX" sz="2200" b="1" dirty="0" smtClean="0"/>
              <a:t>, </a:t>
            </a:r>
            <a:r>
              <a:rPr lang="es-MX" sz="2200" b="1" dirty="0"/>
              <a:t>entre otros). Por eso se le considera un formato contenedor</a:t>
            </a:r>
            <a:r>
              <a:rPr lang="es-MX" sz="2200" b="1" dirty="0" smtClean="0"/>
              <a:t>.</a:t>
            </a:r>
            <a:endParaRPr lang="es-MX" sz="2200" b="1" dirty="0"/>
          </a:p>
        </p:txBody>
      </p:sp>
    </p:spTree>
    <p:extLst>
      <p:ext uri="{BB962C8B-B14F-4D97-AF65-F5344CB8AC3E}">
        <p14:creationId xmlns:p14="http://schemas.microsoft.com/office/powerpoint/2010/main" val="27462897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3200" b="1" dirty="0">
                <a:solidFill>
                  <a:schemeClr val="tx1"/>
                </a:solidFill>
              </a:rPr>
              <a:t>Este formato se puede reproducir desde los siguientes reproductores</a:t>
            </a:r>
            <a:r>
              <a:rPr lang="es-MX" sz="3200" b="1" dirty="0" smtClean="0">
                <a:solidFill>
                  <a:schemeClr val="tx1"/>
                </a:solidFill>
              </a:rPr>
              <a:t>:</a:t>
            </a:r>
            <a:endParaRPr lang="es-MX" sz="3200" dirty="0">
              <a:solidFill>
                <a:schemeClr val="tx1"/>
              </a:solidFill>
            </a:endParaRPr>
          </a:p>
        </p:txBody>
      </p:sp>
      <p:sp>
        <p:nvSpPr>
          <p:cNvPr id="3" name="2 Marcador de contenido"/>
          <p:cNvSpPr>
            <a:spLocks noGrp="1"/>
          </p:cNvSpPr>
          <p:nvPr>
            <p:ph idx="1"/>
          </p:nvPr>
        </p:nvSpPr>
        <p:spPr/>
        <p:txBody>
          <a:bodyPr/>
          <a:lstStyle/>
          <a:p>
            <a:r>
              <a:rPr lang="es-MX" sz="2400" b="1" dirty="0" err="1"/>
              <a:t>BSPlayer</a:t>
            </a:r>
            <a:r>
              <a:rPr lang="es-MX" sz="2400" b="1" dirty="0"/>
              <a:t>.</a:t>
            </a:r>
          </a:p>
          <a:p>
            <a:r>
              <a:rPr lang="es-MX" sz="2400" b="1" dirty="0"/>
              <a:t>W</a:t>
            </a:r>
            <a:r>
              <a:rPr lang="es-MX" sz="2400" b="1" dirty="0" smtClean="0"/>
              <a:t>indows </a:t>
            </a:r>
            <a:r>
              <a:rPr lang="es-MX" sz="2400" b="1" dirty="0"/>
              <a:t>media </a:t>
            </a:r>
          </a:p>
          <a:p>
            <a:r>
              <a:rPr lang="es-MX" sz="2400" b="1" dirty="0" err="1" smtClean="0"/>
              <a:t>Codec</a:t>
            </a:r>
            <a:r>
              <a:rPr lang="es-MX" sz="2400" b="1" dirty="0" smtClean="0"/>
              <a:t> </a:t>
            </a:r>
            <a:r>
              <a:rPr lang="es-MX" sz="2400" b="1" dirty="0" err="1"/>
              <a:t>DivX</a:t>
            </a:r>
            <a:r>
              <a:rPr lang="es-MX" sz="2400" b="1" dirty="0"/>
              <a:t>,</a:t>
            </a:r>
            <a:r>
              <a:rPr lang="es-MX" b="1" dirty="0"/>
              <a:t> </a:t>
            </a:r>
          </a:p>
          <a:p>
            <a:endParaRPr lang="es-MX" dirty="0"/>
          </a:p>
        </p:txBody>
      </p:sp>
    </p:spTree>
    <p:extLst>
      <p:ext uri="{BB962C8B-B14F-4D97-AF65-F5344CB8AC3E}">
        <p14:creationId xmlns:p14="http://schemas.microsoft.com/office/powerpoint/2010/main" val="26964497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6000" b="1" dirty="0" err="1"/>
              <a:t>DivX</a:t>
            </a:r>
            <a:endParaRPr lang="es-MX" sz="6000" dirty="0"/>
          </a:p>
        </p:txBody>
      </p:sp>
      <p:sp>
        <p:nvSpPr>
          <p:cNvPr id="3" name="2 Marcador de contenido"/>
          <p:cNvSpPr>
            <a:spLocks noGrp="1"/>
          </p:cNvSpPr>
          <p:nvPr>
            <p:ph idx="1"/>
          </p:nvPr>
        </p:nvSpPr>
        <p:spPr>
          <a:xfrm>
            <a:off x="498474" y="1981200"/>
            <a:ext cx="8177982" cy="4144963"/>
          </a:xfrm>
        </p:spPr>
        <p:txBody>
          <a:bodyPr>
            <a:normAutofit/>
          </a:bodyPr>
          <a:lstStyle/>
          <a:p>
            <a:r>
              <a:rPr lang="es-MX" sz="2400" b="1" dirty="0"/>
              <a:t>Técnicamente, </a:t>
            </a:r>
            <a:r>
              <a:rPr lang="es-MX" sz="2400" b="1" dirty="0" err="1"/>
              <a:t>DivX</a:t>
            </a:r>
            <a:r>
              <a:rPr lang="es-MX" sz="2400" b="1" dirty="0"/>
              <a:t> es un formato de vídeo que funciona sobre los sistemas operativos Windows, </a:t>
            </a:r>
            <a:r>
              <a:rPr lang="es-MX" sz="2400" b="1" dirty="0" err="1"/>
              <a:t>MacOS</a:t>
            </a:r>
            <a:r>
              <a:rPr lang="es-MX" sz="2400" b="1" dirty="0"/>
              <a:t> y GNU/Linux actuales y que, combinado con la compresión de audio MP3, consigue una alta calidad de imagen superior a la del VHS con un caudal inferior a 1 Mbit/s.</a:t>
            </a:r>
          </a:p>
          <a:p>
            <a:pPr marL="0" indent="0">
              <a:buNone/>
            </a:pPr>
            <a:endParaRPr lang="es-MX" sz="2400" b="1" dirty="0"/>
          </a:p>
        </p:txBody>
      </p:sp>
    </p:spTree>
    <p:extLst>
      <p:ext uri="{BB962C8B-B14F-4D97-AF65-F5344CB8AC3E}">
        <p14:creationId xmlns:p14="http://schemas.microsoft.com/office/powerpoint/2010/main" val="6160908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3200" b="1" dirty="0">
                <a:solidFill>
                  <a:schemeClr val="tx1"/>
                </a:solidFill>
              </a:rPr>
              <a:t>Este formato se puede reproducir desde los siguientes reproductores</a:t>
            </a:r>
            <a:r>
              <a:rPr lang="es-MX" sz="3200" b="1" dirty="0" smtClean="0">
                <a:solidFill>
                  <a:schemeClr val="tx1"/>
                </a:solidFill>
              </a:rPr>
              <a:t>:</a:t>
            </a:r>
            <a:endParaRPr lang="es-MX" sz="3200" dirty="0">
              <a:solidFill>
                <a:schemeClr val="tx1"/>
              </a:solidFill>
            </a:endParaRPr>
          </a:p>
        </p:txBody>
      </p:sp>
      <p:sp>
        <p:nvSpPr>
          <p:cNvPr id="3" name="2 Marcador de contenido"/>
          <p:cNvSpPr>
            <a:spLocks noGrp="1"/>
          </p:cNvSpPr>
          <p:nvPr>
            <p:ph idx="1"/>
          </p:nvPr>
        </p:nvSpPr>
        <p:spPr/>
        <p:txBody>
          <a:bodyPr>
            <a:normAutofit/>
          </a:bodyPr>
          <a:lstStyle/>
          <a:p>
            <a:r>
              <a:rPr lang="es-MX" sz="2400" b="1" dirty="0"/>
              <a:t>Técnicamente, </a:t>
            </a:r>
            <a:r>
              <a:rPr lang="es-MX" sz="2400" b="1" dirty="0" err="1"/>
              <a:t>DivX</a:t>
            </a:r>
            <a:r>
              <a:rPr lang="es-MX" sz="2400" b="1" dirty="0"/>
              <a:t> es un formato de vídeo que funciona sobre los sistemas operativos Windows, </a:t>
            </a:r>
            <a:r>
              <a:rPr lang="es-MX" sz="2400" b="1" dirty="0" err="1"/>
              <a:t>MacOS</a:t>
            </a:r>
            <a:r>
              <a:rPr lang="es-MX" sz="2400" b="1" dirty="0"/>
              <a:t> y GNU/Linux actuales y que, combinado con la compresión de audio MP3, consigue una alta calidad de imagen superior a la del VHS con un caudal inferior a 1 Mbit/s.</a:t>
            </a:r>
          </a:p>
          <a:p>
            <a:pPr marL="0" indent="0">
              <a:buNone/>
            </a:pPr>
            <a:endParaRPr lang="es-MX" sz="2400" dirty="0"/>
          </a:p>
        </p:txBody>
      </p:sp>
    </p:spTree>
    <p:extLst>
      <p:ext uri="{BB962C8B-B14F-4D97-AF65-F5344CB8AC3E}">
        <p14:creationId xmlns:p14="http://schemas.microsoft.com/office/powerpoint/2010/main" val="42387451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6000" b="1" dirty="0"/>
              <a:t>Flash Video</a:t>
            </a:r>
            <a:r>
              <a:rPr lang="es-MX" sz="6000" dirty="0"/>
              <a:t> (</a:t>
            </a:r>
            <a:r>
              <a:rPr lang="es-MX" sz="6000" b="1" dirty="0"/>
              <a:t>FLV</a:t>
            </a:r>
            <a:r>
              <a:rPr lang="es-MX" sz="6000" dirty="0"/>
              <a:t>) </a:t>
            </a:r>
            <a:endParaRPr lang="es-MX" sz="6000" dirty="0"/>
          </a:p>
        </p:txBody>
      </p:sp>
      <p:sp>
        <p:nvSpPr>
          <p:cNvPr id="3" name="2 Marcador de contenido"/>
          <p:cNvSpPr>
            <a:spLocks noGrp="1"/>
          </p:cNvSpPr>
          <p:nvPr>
            <p:ph idx="1"/>
          </p:nvPr>
        </p:nvSpPr>
        <p:spPr>
          <a:xfrm>
            <a:off x="323528" y="1981200"/>
            <a:ext cx="8424936" cy="4544144"/>
          </a:xfrm>
        </p:spPr>
        <p:txBody>
          <a:bodyPr>
            <a:normAutofit lnSpcReduction="10000"/>
          </a:bodyPr>
          <a:lstStyle/>
          <a:p>
            <a:r>
              <a:rPr lang="es-MX" b="1" dirty="0"/>
              <a:t>E</a:t>
            </a:r>
            <a:r>
              <a:rPr lang="es-MX" b="1" dirty="0" smtClean="0"/>
              <a:t>s </a:t>
            </a:r>
            <a:r>
              <a:rPr lang="es-MX" b="1" dirty="0"/>
              <a:t>un formato </a:t>
            </a:r>
            <a:r>
              <a:rPr lang="es-MX" b="1" dirty="0" smtClean="0"/>
              <a:t>contenedor</a:t>
            </a:r>
            <a:r>
              <a:rPr lang="es-MX" b="1" dirty="0"/>
              <a:t> </a:t>
            </a:r>
            <a:r>
              <a:rPr lang="es-MX" b="1" dirty="0" smtClean="0"/>
              <a:t>propietario</a:t>
            </a:r>
            <a:r>
              <a:rPr lang="es-MX" b="1" dirty="0"/>
              <a:t> usado para transmitir video por Internet usando </a:t>
            </a:r>
            <a:r>
              <a:rPr lang="es-MX" b="1" dirty="0" smtClean="0"/>
              <a:t>Adobe</a:t>
            </a:r>
            <a:r>
              <a:rPr lang="es-MX" b="1" dirty="0"/>
              <a:t> </a:t>
            </a:r>
            <a:r>
              <a:rPr lang="es-MX" b="1" dirty="0" smtClean="0"/>
              <a:t>Flash Player (</a:t>
            </a:r>
            <a:r>
              <a:rPr lang="es-MX" b="1" dirty="0"/>
              <a:t>anteriormente conocido como Macromedia Flash Player), desde la versión 6 a la 10. Los contenidos FLV pueden ser incrustados dentro de archivos SWF. Entre los sitios más notables que utilizan el formato FLV se encuentran </a:t>
            </a:r>
            <a:r>
              <a:rPr lang="es-MX" b="1" dirty="0" smtClean="0"/>
              <a:t>YouTube, </a:t>
            </a:r>
            <a:r>
              <a:rPr lang="es-MX" b="1" dirty="0"/>
              <a:t> Google Video</a:t>
            </a:r>
            <a:r>
              <a:rPr lang="es-MX" b="1" dirty="0" smtClean="0"/>
              <a:t>, Reuters.com, </a:t>
            </a:r>
            <a:r>
              <a:rPr lang="es-MX" b="1" dirty="0"/>
              <a:t> Yahoo! </a:t>
            </a:r>
            <a:r>
              <a:rPr lang="es-MX" b="1" dirty="0" smtClean="0"/>
              <a:t>Video</a:t>
            </a:r>
            <a:r>
              <a:rPr lang="es-MX" b="1" dirty="0"/>
              <a:t> y </a:t>
            </a:r>
            <a:r>
              <a:rPr lang="es-MX" b="1" dirty="0" smtClean="0"/>
              <a:t>MySpace.</a:t>
            </a:r>
            <a:endParaRPr lang="es-MX" b="1" dirty="0"/>
          </a:p>
          <a:p>
            <a:r>
              <a:rPr lang="es-MX" b="1" dirty="0" smtClean="0"/>
              <a:t>Puede </a:t>
            </a:r>
            <a:r>
              <a:rPr lang="es-MX" b="1" dirty="0"/>
              <a:t>ser visto en la mayoría de los sistemas operativos, mediante Adobe Flash Player, el </a:t>
            </a:r>
            <a:r>
              <a:rPr lang="es-MX" b="1" dirty="0" err="1"/>
              <a:t>plugin</a:t>
            </a:r>
            <a:r>
              <a:rPr lang="es-MX" b="1" dirty="0"/>
              <a:t> extensamente disponible para navegadores web, o de otros programas de terceros como </a:t>
            </a:r>
            <a:r>
              <a:rPr lang="es-MX" b="1" dirty="0" err="1"/>
              <a:t>MPlayer</a:t>
            </a:r>
            <a:r>
              <a:rPr lang="es-MX" b="1" dirty="0"/>
              <a:t>, VLC media </a:t>
            </a:r>
            <a:r>
              <a:rPr lang="es-MX" b="1" dirty="0" err="1"/>
              <a:t>player</a:t>
            </a:r>
            <a:r>
              <a:rPr lang="es-MX" b="1" dirty="0"/>
              <a:t>, o cualquier reproductor que use </a:t>
            </a:r>
            <a:r>
              <a:rPr lang="es-MX" b="1" dirty="0" err="1"/>
              <a:t>filtrosDirectShow</a:t>
            </a:r>
            <a:r>
              <a:rPr lang="es-MX" b="1" dirty="0"/>
              <a:t> (tales como Media Player </a:t>
            </a:r>
            <a:r>
              <a:rPr lang="es-MX" b="1" dirty="0" err="1"/>
              <a:t>Classic</a:t>
            </a:r>
            <a:r>
              <a:rPr lang="es-MX" b="1" dirty="0"/>
              <a:t>, Windows Media Player, y Windows Media Center) cuando el filtro </a:t>
            </a:r>
            <a:r>
              <a:rPr lang="es-MX" b="1" dirty="0" err="1"/>
              <a:t>ffdshow</a:t>
            </a:r>
            <a:r>
              <a:rPr lang="es-MX" b="1" dirty="0"/>
              <a:t> está instalado</a:t>
            </a:r>
            <a:endParaRPr lang="es-MX" dirty="0"/>
          </a:p>
          <a:p>
            <a:pPr marL="0" indent="0">
              <a:buNone/>
            </a:pPr>
            <a:endParaRPr lang="es-MX" dirty="0"/>
          </a:p>
        </p:txBody>
      </p:sp>
    </p:spTree>
    <p:extLst>
      <p:ext uri="{BB962C8B-B14F-4D97-AF65-F5344CB8AC3E}">
        <p14:creationId xmlns:p14="http://schemas.microsoft.com/office/powerpoint/2010/main" val="1808330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3200" b="1" dirty="0">
                <a:solidFill>
                  <a:schemeClr val="tx1"/>
                </a:solidFill>
              </a:rPr>
              <a:t>Este formato se puede reproducir desde los siguientes reproductores:</a:t>
            </a:r>
            <a:endParaRPr lang="es-MX" sz="3200" dirty="0"/>
          </a:p>
        </p:txBody>
      </p:sp>
      <p:sp>
        <p:nvSpPr>
          <p:cNvPr id="3" name="2 Marcador de contenido"/>
          <p:cNvSpPr>
            <a:spLocks noGrp="1"/>
          </p:cNvSpPr>
          <p:nvPr>
            <p:ph idx="1"/>
          </p:nvPr>
        </p:nvSpPr>
        <p:spPr>
          <a:xfrm>
            <a:off x="323528" y="2132856"/>
            <a:ext cx="8496944" cy="4544144"/>
          </a:xfrm>
        </p:spPr>
        <p:txBody>
          <a:bodyPr numCol="3">
            <a:noAutofit/>
          </a:bodyPr>
          <a:lstStyle/>
          <a:p>
            <a:pPr lvl="0"/>
            <a:r>
              <a:rPr lang="es-MX" sz="1800" b="1" dirty="0"/>
              <a:t>Flash Video Player</a:t>
            </a:r>
          </a:p>
          <a:p>
            <a:pPr lvl="0"/>
            <a:r>
              <a:rPr lang="es-MX" sz="1800" b="1" dirty="0"/>
              <a:t>FLV Player</a:t>
            </a:r>
          </a:p>
          <a:p>
            <a:pPr lvl="0"/>
            <a:r>
              <a:rPr lang="es-MX" sz="1800" b="1" dirty="0" err="1"/>
              <a:t>BitComet</a:t>
            </a:r>
            <a:r>
              <a:rPr lang="es-MX" sz="1800" b="1" dirty="0"/>
              <a:t> FLV Player</a:t>
            </a:r>
          </a:p>
          <a:p>
            <a:pPr lvl="0"/>
            <a:r>
              <a:rPr lang="es-MX" sz="1800" b="1" dirty="0"/>
              <a:t>GOM Player</a:t>
            </a:r>
          </a:p>
          <a:p>
            <a:pPr lvl="0"/>
            <a:r>
              <a:rPr lang="es-MX" sz="1800" b="1" dirty="0"/>
              <a:t>K-Lite </a:t>
            </a:r>
            <a:r>
              <a:rPr lang="es-MX" sz="1800" b="1" dirty="0" err="1"/>
              <a:t>Codec</a:t>
            </a:r>
            <a:r>
              <a:rPr lang="es-MX" sz="1800" b="1" dirty="0"/>
              <a:t> Pack</a:t>
            </a:r>
          </a:p>
          <a:p>
            <a:pPr lvl="0"/>
            <a:r>
              <a:rPr lang="es-MX" sz="1800" b="1" dirty="0" err="1"/>
              <a:t>MPlayer</a:t>
            </a:r>
            <a:endParaRPr lang="es-MX" sz="1800" b="1" dirty="0"/>
          </a:p>
          <a:p>
            <a:pPr lvl="0"/>
            <a:r>
              <a:rPr lang="es-MX" sz="1800" b="1" dirty="0" err="1"/>
              <a:t>Perian</a:t>
            </a:r>
            <a:endParaRPr lang="es-MX" sz="1800" b="1" dirty="0"/>
          </a:p>
          <a:p>
            <a:pPr lvl="0"/>
            <a:r>
              <a:rPr lang="es-MX" sz="1800" b="1" dirty="0" err="1"/>
              <a:t>Kmplayer</a:t>
            </a:r>
            <a:endParaRPr lang="es-MX" sz="1800" b="1" dirty="0"/>
          </a:p>
          <a:p>
            <a:pPr lvl="0"/>
            <a:r>
              <a:rPr lang="es-MX" sz="1800" b="1" dirty="0" err="1"/>
              <a:t>Kaffeine</a:t>
            </a:r>
            <a:endParaRPr lang="es-MX" sz="1800" b="1" dirty="0"/>
          </a:p>
          <a:p>
            <a:pPr lvl="0"/>
            <a:r>
              <a:rPr lang="es-MX" sz="1800" b="1" dirty="0"/>
              <a:t>RealPlayer</a:t>
            </a:r>
          </a:p>
          <a:p>
            <a:pPr lvl="0"/>
            <a:r>
              <a:rPr lang="es-MX" sz="1800" b="1" dirty="0"/>
              <a:t>VLC media </a:t>
            </a:r>
            <a:r>
              <a:rPr lang="es-MX" sz="1800" b="1" dirty="0" err="1"/>
              <a:t>player</a:t>
            </a:r>
            <a:endParaRPr lang="es-MX" sz="1800" b="1" dirty="0"/>
          </a:p>
          <a:p>
            <a:pPr lvl="0"/>
            <a:r>
              <a:rPr lang="es-MX" sz="1800" b="1" dirty="0" err="1"/>
              <a:t>Xine</a:t>
            </a:r>
            <a:endParaRPr lang="es-MX" sz="1800" b="1" dirty="0"/>
          </a:p>
          <a:p>
            <a:pPr lvl="0"/>
            <a:r>
              <a:rPr lang="es-MX" sz="1800" b="1" dirty="0" err="1"/>
              <a:t>Winamp</a:t>
            </a:r>
            <a:endParaRPr lang="es-MX" sz="1800" b="1" dirty="0"/>
          </a:p>
          <a:p>
            <a:pPr lvl="0"/>
            <a:r>
              <a:rPr lang="es-MX" sz="1800" b="1" dirty="0"/>
              <a:t>SWF &amp; FLV Player</a:t>
            </a:r>
          </a:p>
          <a:p>
            <a:pPr lvl="0"/>
            <a:r>
              <a:rPr lang="es-MX" sz="1800" b="1" dirty="0" err="1"/>
              <a:t>JetAudio</a:t>
            </a:r>
            <a:endParaRPr lang="es-MX" sz="1800" b="1" dirty="0"/>
          </a:p>
          <a:p>
            <a:pPr lvl="0"/>
            <a:r>
              <a:rPr lang="en-US" sz="1800" b="1" dirty="0" err="1"/>
              <a:t>Ashampoo</a:t>
            </a:r>
            <a:r>
              <a:rPr lang="en-US" sz="1800" b="1" dirty="0"/>
              <a:t> </a:t>
            </a:r>
            <a:r>
              <a:rPr lang="en-US" sz="1800" b="1" dirty="0" err="1"/>
              <a:t>Clipfinder</a:t>
            </a:r>
            <a:r>
              <a:rPr lang="en-US" sz="1800" b="1" dirty="0"/>
              <a:t> (</a:t>
            </a:r>
            <a:r>
              <a:rPr lang="en-US" sz="1800" b="1" dirty="0" smtClean="0">
                <a:hlinkClick r:id="rId2"/>
              </a:rPr>
              <a:t>www.ashampoo.com</a:t>
            </a:r>
            <a:r>
              <a:rPr lang="en-US" sz="1800" b="1" dirty="0" smtClean="0"/>
              <a:t>)</a:t>
            </a:r>
            <a:endParaRPr lang="es-MX" sz="1800" b="1" dirty="0"/>
          </a:p>
          <a:p>
            <a:pPr lvl="0"/>
            <a:r>
              <a:rPr lang="es-MX" sz="1800" b="1" dirty="0" smtClean="0"/>
              <a:t>Cualquier </a:t>
            </a:r>
            <a:r>
              <a:rPr lang="es-MX" sz="1800" b="1" dirty="0"/>
              <a:t>reproductor que utilice </a:t>
            </a:r>
            <a:r>
              <a:rPr lang="es-MX" sz="1800" b="1" dirty="0" err="1"/>
              <a:t>DirectShow</a:t>
            </a:r>
            <a:r>
              <a:rPr lang="es-MX" sz="1800" b="1" dirty="0"/>
              <a:t> con </a:t>
            </a:r>
            <a:r>
              <a:rPr lang="es-MX" sz="1800" b="1" dirty="0" err="1"/>
              <a:t>ffdshow</a:t>
            </a:r>
            <a:endParaRPr lang="es-MX" sz="1800" b="1" dirty="0"/>
          </a:p>
          <a:p>
            <a:pPr lvl="1"/>
            <a:r>
              <a:rPr lang="en-US" b="1" dirty="0" err="1" smtClean="0"/>
              <a:t>IrfanView</a:t>
            </a:r>
            <a:r>
              <a:rPr lang="en-US" b="1" dirty="0" smtClean="0"/>
              <a:t> (FREEWARE</a:t>
            </a:r>
            <a:r>
              <a:rPr lang="en-US" b="1" dirty="0"/>
              <a:t>) (http://www.irfanview.com/)</a:t>
            </a:r>
            <a:endParaRPr lang="es-MX" b="1" dirty="0"/>
          </a:p>
          <a:p>
            <a:pPr lvl="1"/>
            <a:r>
              <a:rPr lang="es-MX" b="1" dirty="0"/>
              <a:t>Media Player </a:t>
            </a:r>
            <a:r>
              <a:rPr lang="es-MX" b="1" dirty="0" err="1"/>
              <a:t>Classic</a:t>
            </a:r>
            <a:endParaRPr lang="es-MX" b="1" dirty="0"/>
          </a:p>
          <a:p>
            <a:pPr lvl="1"/>
            <a:r>
              <a:rPr lang="es-MX" b="1" dirty="0"/>
              <a:t>Windows Media Player</a:t>
            </a:r>
          </a:p>
          <a:p>
            <a:pPr lvl="1"/>
            <a:r>
              <a:rPr lang="es-MX" b="1" dirty="0" err="1"/>
              <a:t>BS.Player</a:t>
            </a:r>
            <a:endParaRPr lang="es-MX" b="1" dirty="0"/>
          </a:p>
          <a:p>
            <a:pPr lvl="1"/>
            <a:r>
              <a:rPr lang="es-MX" b="1" dirty="0"/>
              <a:t>Ares </a:t>
            </a:r>
            <a:r>
              <a:rPr lang="es-MX" b="1" dirty="0" err="1"/>
              <a:t>Galaxy</a:t>
            </a:r>
            <a:r>
              <a:rPr lang="es-MX" b="1" dirty="0"/>
              <a:t> 2.0.9 (en adelante)</a:t>
            </a:r>
          </a:p>
          <a:p>
            <a:pPr lvl="0"/>
            <a:r>
              <a:rPr lang="es-MX" sz="1800" b="1" dirty="0" err="1"/>
              <a:t>JavaFX</a:t>
            </a:r>
            <a:endParaRPr lang="es-MX" sz="1800" b="1" dirty="0"/>
          </a:p>
          <a:p>
            <a:endParaRPr lang="es-MX" sz="900" dirty="0"/>
          </a:p>
        </p:txBody>
      </p:sp>
    </p:spTree>
    <p:extLst>
      <p:ext uri="{BB962C8B-B14F-4D97-AF65-F5344CB8AC3E}">
        <p14:creationId xmlns:p14="http://schemas.microsoft.com/office/powerpoint/2010/main" val="98938634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1">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Ventaja">
      <a:majorFont>
        <a:latin typeface="Rockwell"/>
        <a:ea typeface=""/>
        <a:cs typeface=""/>
        <a:font script="Jpan" typeface="ＭＳ ゴシック"/>
      </a:majorFont>
      <a:minorFont>
        <a:latin typeface="Rockwell"/>
        <a:ea typeface=""/>
        <a:cs typeface=""/>
        <a:font script="Jpan" typeface="ＭＳ ゴシック"/>
      </a:minorFont>
    </a:fontScheme>
    <a:fmtScheme name="Ventaja">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Tema1</Template>
  <TotalTime>68</TotalTime>
  <Words>505</Words>
  <Application>Microsoft Office PowerPoint</Application>
  <PresentationFormat>Presentación en pantalla (4:3)</PresentationFormat>
  <Paragraphs>127</Paragraphs>
  <Slides>23</Slides>
  <Notes>0</Notes>
  <HiddenSlides>0</HiddenSlides>
  <MMClips>0</MMClips>
  <ScaleCrop>false</ScaleCrop>
  <HeadingPairs>
    <vt:vector size="4" baseType="variant">
      <vt:variant>
        <vt:lpstr>Tema</vt:lpstr>
      </vt:variant>
      <vt:variant>
        <vt:i4>1</vt:i4>
      </vt:variant>
      <vt:variant>
        <vt:lpstr>Títulos de diapositiva</vt:lpstr>
      </vt:variant>
      <vt:variant>
        <vt:i4>23</vt:i4>
      </vt:variant>
    </vt:vector>
  </HeadingPairs>
  <TitlesOfParts>
    <vt:vector size="24" baseType="lpstr">
      <vt:lpstr>Tema1</vt:lpstr>
      <vt:lpstr>Extensiones de video</vt:lpstr>
      <vt:lpstr>3GP</vt:lpstr>
      <vt:lpstr>Este formato se puede reproducir desde los siguientes reproductores:</vt:lpstr>
      <vt:lpstr>AVI</vt:lpstr>
      <vt:lpstr>Este formato se puede reproducir desde los siguientes reproductores:</vt:lpstr>
      <vt:lpstr>DivX</vt:lpstr>
      <vt:lpstr>Este formato se puede reproducir desde los siguientes reproductores:</vt:lpstr>
      <vt:lpstr>Flash Video (FLV) </vt:lpstr>
      <vt:lpstr>Este formato se puede reproducir desde los siguientes reproductores:</vt:lpstr>
      <vt:lpstr>M4V</vt:lpstr>
      <vt:lpstr>Para reproducir el formato:</vt:lpstr>
      <vt:lpstr>MKV</vt:lpstr>
      <vt:lpstr>Este formato se puede reproducir desde los siguientes reproductores:</vt:lpstr>
      <vt:lpstr>Presentación de PowerPoint</vt:lpstr>
      <vt:lpstr>Mov</vt:lpstr>
      <vt:lpstr>Este formato se puede reproducir desde los siguientes reproductores:</vt:lpstr>
      <vt:lpstr>mp4</vt:lpstr>
      <vt:lpstr>MPEG-1 </vt:lpstr>
      <vt:lpstr>RM</vt:lpstr>
      <vt:lpstr>VOB</vt:lpstr>
      <vt:lpstr>Para abrir los archivos:</vt:lpstr>
      <vt:lpstr>WMV</vt:lpstr>
      <vt:lpstr>Para reproducir: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Extensiones de video</dc:title>
  <dc:creator>seyma</dc:creator>
  <cp:lastModifiedBy>seyma</cp:lastModifiedBy>
  <cp:revision>7</cp:revision>
  <dcterms:created xsi:type="dcterms:W3CDTF">2013-02-14T02:22:08Z</dcterms:created>
  <dcterms:modified xsi:type="dcterms:W3CDTF">2013-02-14T03:30:25Z</dcterms:modified>
</cp:coreProperties>
</file>