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7C1AFB-D4CF-4569-80D4-69DD04DF04C0}" type="datetimeFigureOut">
              <a:rPr lang="es-MX" smtClean="0"/>
              <a:t>13/02/2013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287EFC-CB17-4498-9A8F-17044508AE9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C1AFB-D4CF-4569-80D4-69DD04DF04C0}" type="datetimeFigureOut">
              <a:rPr lang="es-MX" smtClean="0"/>
              <a:t>13/02/2013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87EFC-CB17-4498-9A8F-17044508AE9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C1AFB-D4CF-4569-80D4-69DD04DF04C0}" type="datetimeFigureOut">
              <a:rPr lang="es-MX" smtClean="0"/>
              <a:t>13/02/2013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87EFC-CB17-4498-9A8F-17044508AE9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C1AFB-D4CF-4569-80D4-69DD04DF04C0}" type="datetimeFigureOut">
              <a:rPr lang="es-MX" smtClean="0"/>
              <a:t>13/02/2013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87EFC-CB17-4498-9A8F-17044508AE93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C1AFB-D4CF-4569-80D4-69DD04DF04C0}" type="datetimeFigureOut">
              <a:rPr lang="es-MX" smtClean="0"/>
              <a:t>13/02/2013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87EFC-CB17-4498-9A8F-17044508AE93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C1AFB-D4CF-4569-80D4-69DD04DF04C0}" type="datetimeFigureOut">
              <a:rPr lang="es-MX" smtClean="0"/>
              <a:t>13/02/2013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87EFC-CB17-4498-9A8F-17044508AE93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C1AFB-D4CF-4569-80D4-69DD04DF04C0}" type="datetimeFigureOut">
              <a:rPr lang="es-MX" smtClean="0"/>
              <a:t>13/02/2013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87EFC-CB17-4498-9A8F-17044508AE9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C1AFB-D4CF-4569-80D4-69DD04DF04C0}" type="datetimeFigureOut">
              <a:rPr lang="es-MX" smtClean="0"/>
              <a:t>13/02/2013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87EFC-CB17-4498-9A8F-17044508AE93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C1AFB-D4CF-4569-80D4-69DD04DF04C0}" type="datetimeFigureOut">
              <a:rPr lang="es-MX" smtClean="0"/>
              <a:t>13/02/2013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87EFC-CB17-4498-9A8F-17044508AE9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07C1AFB-D4CF-4569-80D4-69DD04DF04C0}" type="datetimeFigureOut">
              <a:rPr lang="es-MX" smtClean="0"/>
              <a:t>13/02/2013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87EFC-CB17-4498-9A8F-17044508AE9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7C1AFB-D4CF-4569-80D4-69DD04DF04C0}" type="datetimeFigureOut">
              <a:rPr lang="es-MX" smtClean="0"/>
              <a:t>13/02/2013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287EFC-CB17-4498-9A8F-17044508AE93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07C1AFB-D4CF-4569-80D4-69DD04DF04C0}" type="datetimeFigureOut">
              <a:rPr lang="es-MX" smtClean="0"/>
              <a:t>13/02/2013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287EFC-CB17-4498-9A8F-17044508AE9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Archivo_(computaci%C3%B3n)" TargetMode="External"/><Relationship Id="rId2" Type="http://schemas.openxmlformats.org/officeDocument/2006/relationships/hyperlink" Target="http://es.wikipedia.org/wiki/Uni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Idioma_ingl%C3%A9s" TargetMode="External"/><Relationship Id="rId5" Type="http://schemas.openxmlformats.org/officeDocument/2006/relationships/hyperlink" Target="http://es.wikipedia.org/wiki/Sistema_de_archivos" TargetMode="External"/><Relationship Id="rId4" Type="http://schemas.openxmlformats.org/officeDocument/2006/relationships/hyperlink" Target="http://es.wikipedia.org/wiki/Directorio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Streaming" TargetMode="External"/><Relationship Id="rId7" Type="http://schemas.openxmlformats.org/officeDocument/2006/relationships/hyperlink" Target="http://es.wikipedia.org/w/index.php?title=Fichero_BUP&amp;action=edit&amp;redlink=1" TargetMode="External"/><Relationship Id="rId2" Type="http://schemas.openxmlformats.org/officeDocument/2006/relationships/hyperlink" Target="http://es.wikipedia.org/wiki/DV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/index.php?title=Fichero_IFO&amp;action=edit&amp;redlink=1" TargetMode="External"/><Relationship Id="rId5" Type="http://schemas.openxmlformats.org/officeDocument/2006/relationships/hyperlink" Target="http://es.wikipedia.org/wiki/DVD_plus_R" TargetMode="External"/><Relationship Id="rId4" Type="http://schemas.openxmlformats.org/officeDocument/2006/relationships/hyperlink" Target="http://es.wikipedia.org/wiki/MPEG-2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Windows_Media_Player" TargetMode="External"/><Relationship Id="rId13" Type="http://schemas.openxmlformats.org/officeDocument/2006/relationships/hyperlink" Target="http://es.wikipedia.org/wiki/AVI" TargetMode="External"/><Relationship Id="rId3" Type="http://schemas.openxmlformats.org/officeDocument/2006/relationships/hyperlink" Target="http://es.wikipedia.org/wiki/Microsoft" TargetMode="External"/><Relationship Id="rId7" Type="http://schemas.openxmlformats.org/officeDocument/2006/relationships/hyperlink" Target="http://es.wikipedia.org/wiki/MPlayer" TargetMode="External"/><Relationship Id="rId12" Type="http://schemas.openxmlformats.org/officeDocument/2006/relationships/hyperlink" Target="http://es.wikipedia.org/wiki/Contenedor_multimedia" TargetMode="External"/><Relationship Id="rId2" Type="http://schemas.openxmlformats.org/officeDocument/2006/relationships/hyperlink" Target="http://es.wikipedia.org/wiki/Algoritm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Bs_player" TargetMode="External"/><Relationship Id="rId11" Type="http://schemas.openxmlformats.org/officeDocument/2006/relationships/hyperlink" Target="http://es.wikipedia.org/wiki/FFmpeg" TargetMode="External"/><Relationship Id="rId5" Type="http://schemas.openxmlformats.org/officeDocument/2006/relationships/hyperlink" Target="http://es.wikipedia.org/wiki/Windows_Media" TargetMode="External"/><Relationship Id="rId15" Type="http://schemas.openxmlformats.org/officeDocument/2006/relationships/hyperlink" Target="http://es.wikipedia.org/wiki/Gesti%C3%B3n_digital_de_derechos" TargetMode="External"/><Relationship Id="rId10" Type="http://schemas.openxmlformats.org/officeDocument/2006/relationships/hyperlink" Target="http://es.wikipedia.org/wiki/Macintosh" TargetMode="External"/><Relationship Id="rId4" Type="http://schemas.openxmlformats.org/officeDocument/2006/relationships/hyperlink" Target="http://es.wikipedia.org/wiki/Framework" TargetMode="External"/><Relationship Id="rId9" Type="http://schemas.openxmlformats.org/officeDocument/2006/relationships/hyperlink" Target="http://es.wikipedia.org/wiki/Windows" TargetMode="External"/><Relationship Id="rId14" Type="http://schemas.openxmlformats.org/officeDocument/2006/relationships/hyperlink" Target="http://es.wikipedia.org/wiki/ASF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Media_Player_Classic" TargetMode="External"/><Relationship Id="rId13" Type="http://schemas.openxmlformats.org/officeDocument/2006/relationships/hyperlink" Target="http://es.wikipedia.org/wiki/GOM_Player" TargetMode="External"/><Relationship Id="rId3" Type="http://schemas.openxmlformats.org/officeDocument/2006/relationships/hyperlink" Target="http://es.wikipedia.org/wiki/Tel%C3%A9fono_m%C3%B3vil" TargetMode="External"/><Relationship Id="rId7" Type="http://schemas.openxmlformats.org/officeDocument/2006/relationships/hyperlink" Target="http://es.wikipedia.org/wiki/Totem_(software)" TargetMode="External"/><Relationship Id="rId12" Type="http://schemas.openxmlformats.org/officeDocument/2006/relationships/hyperlink" Target="http://es.wikipedia.org/w/index.php?title=JetAudio&amp;action=edit&amp;redlink=1" TargetMode="External"/><Relationship Id="rId2" Type="http://schemas.openxmlformats.org/officeDocument/2006/relationships/hyperlink" Target="http://es.wikipedia.org/wiki/Formato_contened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VLC_media_player" TargetMode="External"/><Relationship Id="rId11" Type="http://schemas.openxmlformats.org/officeDocument/2006/relationships/hyperlink" Target="http://es.wikipedia.org/wiki/RealPlayer" TargetMode="External"/><Relationship Id="rId5" Type="http://schemas.openxmlformats.org/officeDocument/2006/relationships/hyperlink" Target="http://es.wikipedia.org/wiki/H.263" TargetMode="External"/><Relationship Id="rId15" Type="http://schemas.openxmlformats.org/officeDocument/2006/relationships/hyperlink" Target="http://es.wikipedia.org/wiki/Windows_7" TargetMode="External"/><Relationship Id="rId10" Type="http://schemas.openxmlformats.org/officeDocument/2006/relationships/hyperlink" Target="http://es.wikipedia.org/wiki/QuickTime" TargetMode="External"/><Relationship Id="rId4" Type="http://schemas.openxmlformats.org/officeDocument/2006/relationships/hyperlink" Target="http://es.wikipedia.org/wiki/MPEG-4" TargetMode="External"/><Relationship Id="rId9" Type="http://schemas.openxmlformats.org/officeDocument/2006/relationships/hyperlink" Target="http://es.wikipedia.org/wiki/The_KMPlayer" TargetMode="External"/><Relationship Id="rId14" Type="http://schemas.openxmlformats.org/officeDocument/2006/relationships/hyperlink" Target="http://es.wikipedia.org/wiki/Windows_Media_Player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DivX" TargetMode="External"/><Relationship Id="rId3" Type="http://schemas.openxmlformats.org/officeDocument/2006/relationships/hyperlink" Target="http://es.wikipedia.org/wiki/Audio" TargetMode="External"/><Relationship Id="rId7" Type="http://schemas.openxmlformats.org/officeDocument/2006/relationships/hyperlink" Target="http://es.wikipedia.org/wiki/AC3" TargetMode="External"/><Relationship Id="rId2" Type="http://schemas.openxmlformats.org/officeDocument/2006/relationships/hyperlink" Target="http://es.wikipedia.org/wiki/Formato_contened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C%C3%B3dec" TargetMode="External"/><Relationship Id="rId11" Type="http://schemas.openxmlformats.org/officeDocument/2006/relationships/hyperlink" Target="http://es.wikipedia.org/wiki/Formato_de_almacenamiento" TargetMode="External"/><Relationship Id="rId5" Type="http://schemas.openxmlformats.org/officeDocument/2006/relationships/hyperlink" Target="http://es.wikipedia.org/wiki/Microsoft" TargetMode="External"/><Relationship Id="rId10" Type="http://schemas.openxmlformats.org/officeDocument/2006/relationships/hyperlink" Target="http://es.wikipedia.org/wiki/Xvid" TargetMode="External"/><Relationship Id="rId4" Type="http://schemas.openxmlformats.org/officeDocument/2006/relationships/hyperlink" Target="http://es.wikipedia.org/wiki/Video" TargetMode="External"/><Relationship Id="rId9" Type="http://schemas.openxmlformats.org/officeDocument/2006/relationships/hyperlink" Target="http://es.wikipedia.org/wiki/MP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MacOS" TargetMode="External"/><Relationship Id="rId2" Type="http://schemas.openxmlformats.org/officeDocument/2006/relationships/hyperlink" Target="http://es.wikipedia.org/wiki/Microsoft_Window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VHS" TargetMode="External"/><Relationship Id="rId5" Type="http://schemas.openxmlformats.org/officeDocument/2006/relationships/hyperlink" Target="http://es.wikipedia.org/wiki/MP3" TargetMode="External"/><Relationship Id="rId4" Type="http://schemas.openxmlformats.org/officeDocument/2006/relationships/hyperlink" Target="http://es.wikipedia.org/wiki/GNU/Linu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legsa.com.ar/Dic/flash%20player.php" TargetMode="External"/><Relationship Id="rId13" Type="http://schemas.openxmlformats.org/officeDocument/2006/relationships/hyperlink" Target="http://www.alegsa.com.ar/Dic/navegador.php" TargetMode="External"/><Relationship Id="rId3" Type="http://schemas.openxmlformats.org/officeDocument/2006/relationships/hyperlink" Target="http://www.alegsa.com.ar/Dic/extension.php" TargetMode="External"/><Relationship Id="rId7" Type="http://schemas.openxmlformats.org/officeDocument/2006/relationships/hyperlink" Target="http://www.alegsa.com.ar/Dic/adobe.php" TargetMode="External"/><Relationship Id="rId12" Type="http://schemas.openxmlformats.org/officeDocument/2006/relationships/hyperlink" Target="http://www.alegsa.com.ar/Dic/plugin.php" TargetMode="External"/><Relationship Id="rId2" Type="http://schemas.openxmlformats.org/officeDocument/2006/relationships/hyperlink" Target="http://www.alegsa.com.ar/Dic/formato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legsa.com.ar/Dic/internet.php" TargetMode="External"/><Relationship Id="rId11" Type="http://schemas.openxmlformats.org/officeDocument/2006/relationships/hyperlink" Target="http://www.alegsa.com.ar/Dic/sistema%20operativo.php" TargetMode="External"/><Relationship Id="rId5" Type="http://schemas.openxmlformats.org/officeDocument/2006/relationships/hyperlink" Target="http://www.alegsa.com.ar/Dic/video.php" TargetMode="External"/><Relationship Id="rId10" Type="http://schemas.openxmlformats.org/officeDocument/2006/relationships/hyperlink" Target="http://www.alegsa.com.ar/Dic/swf.php" TargetMode="External"/><Relationship Id="rId4" Type="http://schemas.openxmlformats.org/officeDocument/2006/relationships/hyperlink" Target="http://www.alegsa.com.ar/Dic/archivo.php" TargetMode="External"/><Relationship Id="rId9" Type="http://schemas.openxmlformats.org/officeDocument/2006/relationships/hyperlink" Target="http://www.alegsa.com.ar/Dic/macromedia.ph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Sparc" TargetMode="External"/><Relationship Id="rId3" Type="http://schemas.openxmlformats.org/officeDocument/2006/relationships/hyperlink" Target="http://es.wikipedia.org/wiki/Ensamblador" TargetMode="External"/><Relationship Id="rId7" Type="http://schemas.openxmlformats.org/officeDocument/2006/relationships/hyperlink" Target="http://es.wikipedia.org/wiki/Amd" TargetMode="External"/><Relationship Id="rId2" Type="http://schemas.openxmlformats.org/officeDocument/2006/relationships/hyperlink" Target="http://es.wikipedia.org/wiki/Conjunto_de_instruccion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Pentium" TargetMode="External"/><Relationship Id="rId5" Type="http://schemas.openxmlformats.org/officeDocument/2006/relationships/hyperlink" Target="http://es.wikipedia.org/wiki/Intel" TargetMode="External"/><Relationship Id="rId4" Type="http://schemas.openxmlformats.org/officeDocument/2006/relationships/hyperlink" Target="http://es.wikipedia.org/wiki/Unidad_central_de_procesamiento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Escuela Normal de Educación </a:t>
            </a:r>
            <a:r>
              <a:rPr lang="es-MX" dirty="0"/>
              <a:t>P</a:t>
            </a:r>
            <a:r>
              <a:rPr lang="es-MX" dirty="0" smtClean="0"/>
              <a:t>reescolar. 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3140968"/>
            <a:ext cx="7772400" cy="2409681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s-MX" sz="63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Trabajo: </a:t>
            </a:r>
            <a:r>
              <a:rPr lang="es-MX" sz="63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EXTENSIONES DE VIDEO</a:t>
            </a:r>
            <a:r>
              <a:rPr lang="es-MX" sz="6300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Alumna: </a:t>
            </a:r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Tatiana Marín Zamora </a:t>
            </a:r>
          </a:p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</a:rPr>
              <a:t>2°  “C”</a:t>
            </a:r>
            <a:endParaRPr lang="es-MX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/>
          </a:p>
        </p:txBody>
      </p:sp>
      <p:sp>
        <p:nvSpPr>
          <p:cNvPr id="11266" name="AutoShape 2" descr="data:image/jpeg;base64,/9j/4AAQSkZJRgABAQAAAQABAAD/2wCEAAkGBhISEBQREhQWFRUUGSAZGRcYGRsbGhgcGxwcGhgnHRgcGycfGBwjHRkdHzMgIygrLC0tHR8xNzMqPSYrLCsBCQoKDgwOGg8PGi0lHiQsMy81LC4pNTI1NDAwNDQqNC81NiwzMTU1LDItLS8uLzQsMDAyNDQwNCwsLCwuLDQ0L//AABEIAHQAnAMBIgACEQEDEQH/xAAbAAEAAgMBAQAAAAAAAAAAAAAABQYDBAcCAf/EAE8QAAIBAwICBgMIDAoLAAAAAAECAwAEERIhBTEGBxMiQVEUI2EyNVJxcoGRwhUkJTM0QlODssHD0xZEVGJzkpSh0eMXQ2OTorGztNLh8f/EABoBAAIDAQEAAAAAAAAAAAAAAAAEAgMFAQb/xAA4EQABAwIDBAUKBgMAAAAAAAABAAIRAyEEEjETQVFhBXGBwdEUIjNCUpGhseHwFSMyNGLxgpLS/9oADAMBAAIRAxEAPwDuNKUoQlKUoQojpbxF4LKaaMgOi5BIyOYHL561RwniH8uT+yr+9p1ge9tz8j6wqpcftl9Ol9YZyX0tAhmGoOqiKN2XuKoKucE4Ots0vUMO92+OK2MHTzUhETLvUDtA3jpr4qx8TW7t4zLNxGNEBA1G1HM7DlJXu7tr2IBn4hGoZggJtRuzEKo2k8ScVg6ZpbTvHDNeJAsepnTK6iWXSnusgAAseXiMYxkYuJ8TtntIoUvbcyRNE2t22YxFTuAc7lfPx51wwCf+vqpszOawwLm/5YsN3q+K2LwXcTxpJxKJWlOlAbZe8fZ632j6R50YXYMoPEY/UDVJ9qjuAgsM+s8gTtUJxYRXTCWXiNukqIBGIyNCsH1575LDOE9yQdvLas97eRGa6Md7ZiO7UK2okuoCFO7hgPHO9RkfbvqrQwwJiYv+UNZH8OE9oXu56QNGQH4rEMgN+CeDKGXk/irA/PWa64nNHKsD8TiWRwCAbX4Xud+0wM+2oOOBQuPTrJgxj1oS2lxAgSMNhskEjURyOB4ZFSs8lhNdekXF5CwMcalEkKqWQ6jkZ7y6sEA1EEn+z4q1zWNOkiDpTbraPU6/Fezx18SH7Kw4iIDfaucZOkYxJ3hnbIyKkuHxXc8Ylh4jE6NyYWy49v8ArdqqrWNu4iV+IW2m3CImhirFFkVyS2o4fC7acbn2VZ+jnGbO2hMLXcDYdiH7QamDHVl8n3e+5Gx57cqky587TrPiq8QA2nNIS6dNm3T/AEH3bmtv7E8Q/lyf2Vf3tYOivE7h7q8t55Fk9HMYVggTOsOTsCfIePhVW6QcFtpbi7LCR5dbDKW8rqpaOMKGZRjKkFtvhVZOjB+6fE/jh/RkrrT5w6+M7iq6rBsHEwTlB9GGwczdCNbEq20pSmlhJSlKEJSlKEJSlKEKvdYHvbc/I+sKqnEyhvbhZWiJ7XMfqpnlACRkiN4WUhhkHRnIznbVVr6wPe25+R9YVUOkPdurh1tbkyhnKPEbgIe5EAe5tl8MpKkbRrzpWr+r3d63ej/RAX1dpH8OKz9JIQeJDIBzL4j2WP8AifpNRWb3LiGObs9bhdMQZcB2GzF9+VS/SP3yX+l/VY1qW3GuIIGWFwIw76R6LO+3aN+OkRVvmNVOjMe5P0S4UGQAbD9U90qunpRKM9+TunB9Smx5YPf2O1fR0qmH40nn95Xl/X9h+ipXgsQaAGTsyC7q2SyHDSE4kB3VC+CkoHcfAIILVivVdSAykDsWVWPNtDuX1LgaHUyqCu/mCQRVMOiZWlnoZyzZiQeXh9ha5/BFB+Cn/bXP+FS878RRGdobkKoLE9rLsAMk/hXlUdf/AHlvjH/Qu6muK9L717eVGgAVo2BPY3QwCpB3aPA+M7VY0AC5SlVz3OGVoMm8qHfj1wFLN24UZJPbTeDiM/xr4TAfPmvkk13cpJDGk7sU5drIQQcgEaroq65GMgEV9ulYwOB4hgvMc7yIDcb+W4rOl20DlictAwOpTvqxIX35MD6OyHO7hlLYZM1yLwTZSDgG5mtGaTx3RzV7bjdlatOxcqXm9YSGI7TQmcbclXSSRsPGtLov758U+VD+i9R3GbUm/kVbRrhHC69JljA1MuvvMeybIRNWNOoYHgTUl0YP3T4n8cP6L0zJLgOfcViGm1tB7hMlg1I9pnb7+xW2lKUysVKUpQhKUpQhKUpQhV7rA97bn5H1hVS4tc9nf3Esc5V43LMTBGzIoiUP32lDdmAVAXYMzd0Eg1besD3tufkfWFVzjMlys120U7dirOJCElYRa4kH4rZ9WBr7owusk58Fav6vd3rdwHogOJcL/wCHIrx0i98l/pf1WNLHoFJcKZhcqgd5DpNtE+PWN+Mxy3z06RH7pL/TY/usaycO6bSwxmNbdHVXfDGVlJ9Yx3AhYD6TUPNznN9+5NA1xh2bCJgaxz9pQnDrFomOk62hDR6ThUm13jQsrrggIwPzHB8KkfR0nj2HaKXC6AwDakGygkYW4jAKq2yyR4B33ETFxCUO79nH3m1Y7Rtvtn0n8lv8D+/2VqWUc0chkjVMSE9shdykgLFlGBGChXOzA5BAIxvmoOAsnn0nVC5xMOm1x1xY8dOfDUbF62YWO45HB5/eLupDifV1PHBLIRZ4RGY6YmDbKScHwO1Rk/4Nnlsvjn+L3Xj48+dT3FOtKKWCWIR4MiMmTIu2pSPL210ZIOZRf5SHt2AtN9O/tUJxT8El8uzkx/a4v1YqY6NdHPSRpCFbfO5JOCuCAEJQMe6Sns1yk4JAqqXfGleF4u4NSsoOsbapll8vALiugWfWpDJIkYjOXdUGJFPumC8vZmhjmF0k8FzFU8SyjlptvLjqLafVQvS+8ZbuZBcOoL+6BufV+rXUAE7h05EnPxHLxs3RcfdPifxw/oyVF9KZpFnkSO1inV2bV6mctrKIukyA6QXXAyNhgZqT6Ln7p8T+OH9GSrmj8zt7is6o6cLp6nL2mfd1bqUpTa88lKUoQlKUoQlKUoQq91ge9tz8j6wqg3fTyxldnksCWf3R7UjVtjcDAO21X7rB97bn5H1lrl/VzwGG7uJYp11L2RIwSCDrQZBHjgmkMQXbQNbvC9Z0TToeRPr1wYY7cSDeOBHJeuJdOFluhOIiAH1adQ8oBzx/sP8Ai9lRrdJ5ctpkkRSzEKC2F1MWxtIB4+AFdIj6I2cOFurWMj8vGHEfh7tdRMR3znJXAzkchvz9XvD5Ij2USKWGUkGWA8VPusMOW3iKiaFU3zBXt6U6PpgNFJ0aTM9/1XKP4UT/AJeX6X/fV8/hPP8Al5fpf99XTrfoZYSxtEbdIrgKQwy2VOMBly3eTO4b5juCK8wdH+ECNDMltG7Lkgyadx3WwGfOAwI+ao+T1PaCs/FsFuou+C5n/CEdiIyhzhRnPPEUsZ8PEy5+asH2T/nt/V/za6RDwjg3byhvRtAVCvrRjPf1Y7+/If3Vmt+ifD47VJXtld5e8id7UxfLogGfxVIBJ5AEnka55O8+sFZ+L4VtxSeJ/viuYHif84n41/za9W3GNEkb89Do+NOM6WDYzrOOXlXS+BdHuEyMYNCSTqSXUCXCHJyMnGFX3IzucV8+xXCpGaO2tUmkTOsesVY8bHWxBIPPCgEnBwNjXBh365gpO6Xw8luyf8rcepan+mdP5M3+8H/jW51ccWF1d8QuApUSGI6Sc4wJBz+aoniHAeH/AGPupIQrzR7syrIqxtlRpUMdseRJO+/MCsnUtzu/zX7WrWOqbVrXmd/zSVehg/IK1XD0y0iG3J4tO9dPpSlaC8elKUoQlKUoQlKUoQq91g+9tz8j6y1zvqutJzJcSwhG0xhGVmKE6ySNLhWCkGPxHjXROsH3tufkfWWqR1RcQji9K7RguezxnO+O0zyHtpGr+4b1eK9VgCR0RXIE+cPm1T/D+Kr2EbSS37uYldikbkFmAyFxHjO/xY8aw3MsaIy2r3sUjyDdkkWMszqpJ1RlV16jvgZIJ589Ky47MII0j4laR4hjQIyYKuQDgnUeSjBflnbSKy3PHZX0BuI2sqGVWKImlmTtU04OdiME6eYHi1Sz2+/FVbAh/KdL/LJHx7VJdIONjKphop7cFnmbDCFCNznlKZAMKmxYjJA01VLC/g1s0syoztjAZ0lLEjV2lwAXAxpyw7owyhRzFg4a0EqcSd4hJiWSUajgERDCd4HI3VjtyBHwhmH47wuONFaCNZBGiCdEHrI3VBpbTjUAQxByBuN981F8nzlPDCm2aJBB7OR1Mxc2+FyVH8auwcyRsyBSGMOqSRHQg4YM8hDAaQ2CiY17jY1vdC+leiVyfWBI9gDusYyW7NWbCEHBZAcFcEYEe81ZTvrkM8emNyhVlkC5DAsjYZgS2FCHAOoqcAZbVTOOzv6WJVbXPEwDDw1CVwF8PDTnlkE1B0sIeE3Qy4lrsO8brGZ57h2STIn3dAsrbt+IXAnfTriiPYo+zr63GojvPpGCdOB3vHYnZ4Lxa2hnvVaWKMduMAui7LDEuwzyBBG3ljwqDXhdjcQqJrzs5IGkjjPaxqyIrlFGNiV0qDv5+Gag+E9C7FppfSL5CsbgDDxp2mVVydRdtssV28Qd/KwvcCMoHvSLMPQqNftXuEACAw7iBI64Gvcpvj3Hkfh94saSuJHZhII27PSWXftCAuNjyya1+pbnd/mv2tTXSziVmvC5oIJYcCMKiJIhOxHIBsmoXqW53f5r9rUT+4bfd4pkEHomuQ0gZhrrq1dPpSlPryKUpShCUpShCUpShCr3WD723PyPrLVF6pOKxRNcK7d6Ts9CgFmbT2mrAUHlkfTXRelfDHuLOaCPGt1wM7DOQefhyrl/Vp0kjs55YpwUEuldR20MhYYYHkO8QT4Eb+YRrHLXY46L1PRzdr0XiKTRLpBgaxbwU/b3V/FBAq2SO6oNQMDZV41CR5fte8SPxwBitp2upMqYFiAaMK62xVtPahm7xlIQLjXggg77VauIcbCExxo0035NPDPLtG5RKfNue+AcVji4K0jCS6ftCCGWIDEUZByMDnIw+E3lkBeVXbPcCs3yu2ZzAN/M79OG7dbiVSLXQl3cQvK5W8Ie2uGGAZlIJwAoVhqKHI7p0JzyDV/4JOJIUm0hXkUF9hnUNjk4GcHIqK4/Zx35NlpyqEGSXAPZnwVCdu0IO/kp35gVU7XgN/ZXn2uzXUUAyYw4j++Z7pXddWwY4/mnbNRBNM6SFe5rMYy7g14Gh0MCBewE21jiNVLdKrNbGJpYkJZnAV3Pq49bMSFAOVXLaiMENyOeVVKK6Q3HbSyRtDAVYsqgekSjLqiZ5gHIycYG590K3+K33GLwSjT2McJy6owUgqA2NQYsxAIOB/6qV4X0Sj4Wi3zP22hfWbDCqxHei8cj28wTjB2qoy91hDRxT9MMw1KKrg6o6wDTOsWnQHh1zqFOdH4rq3tYYxHFMgRd45NLbjLbNlH3Pug4z5Vh4Bx2JZ7ztswFpwcSbAeqjG7jKZOMgas4I863ruJI4murZmXUurSiGRJM8vUjB1HPNSp8zVa6N9LpVuZFuLSaIXcgYMVcgN2aLjBQahhCc+HlsTV5cGFolZVOk6uyrUDZte8GZBNjr2Kw9PHDcLuGU5BQEEHIIJXGD41U+pbnd/mv2tavWZ0ht9bW1ug7TOJpF7ueXdOnAkO25bOOQ3zix9WHReW1hkll2M+ghMEFAur3WfE6+Xhj24FM58QCNy0snk3Q721LGo4EA6nTwV2pSlPLyqUpShCUpShCUpShCVUOnHQKO8QyRBUuByPISexv1N4fFVvpUHsDxDkxh8TUw1QVKRghci6vum3ojGzuVCJqwG0hTG3Ih9tx7TuPi5dI4pfOxWC3PrJBkvjIiQ5758CTghR4nfkDWh0n6B217l2BjlxgSLjJ8tQ5Pj6faKpU/VbfQEm1uARt7lmhY+ewJG3yqVG1pDLEj4reecBjn7bPs3nVpEtJ4z4rqMMSQx42VVBJJwPazMfM7kn4zVasA0txHGzHQ8ZunAyNZd9MSk8yqKN15HbO1UDit/xiGNorjtjFjvFhqUrnBBkUe5OMbncH21v/AOlFZgBc25BH+sgkaNxvk4PPBwO7qxsPmPKWEwbda63oTENaX0yHzvaQY53hWbi8foc0CtolinlYdikIUxrg4eMR9/UoOlmyc5GMcq+XHCBezR26xvDbWxDsHZgz/AURMTiPunvMPxSBjG9f4P1hWcDO5huJJCx0vIwdlT8UancleZzp5+2sHEesi5uZVNpBokXOCuZHZfEMoGCuTncHB5e2JrU4uexWs6OxgcMrIIH6iQB1x1Wm/FdGuc2rmUZMDnMijfsiTu4HwTnvAfK+FmhdO+sHt/tS0GoagDJjJZge72Y5jfkw3zjHmcMHRLjF3lppnjVxuJJGGR5dkmw28CBV06K9X9vZd/77L+UZQNPyF30/Hkn21ImpVs0QOapYzB4A7Sq8VKg0DdJ5nl9hR/QHoCLYC4uBm4bcA79ln/m58T4ch4k3ilKaYwMGVqwsViqmKqGrVMk/DkOSUpSppZKUpQhKUpQhKUpQhKUpQhKUpQhKh7/ojZTHVJbxk5JyF0kk7kkrjUSfOlK4QDqrKdR9MywkHkVHRdWvD1Yt2OrPgzMQN87DO1WKysY4UEcSKiLyVRgf/fbSlcaxrdArKuJrVvSPJ6ySs9KUqSXSlKUISlKUISlKUIX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pic>
        <p:nvPicPr>
          <p:cNvPr id="11268" name="Picture 4" descr="http://web.seycc.gob.mx/cidies/BIBLIOTECA_DIGITAL%5CDB%5CL%5CLOGOENE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628800"/>
            <a:ext cx="1857375" cy="1381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un formato de archivo que permite almacenar archivos de sonido e imagen (Videos Musicales con una 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compresión 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de datos 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increíble, 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puedes visualizarlos con el Reproductor multimedia de 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Windows.</a:t>
            </a:r>
            <a:endParaRPr lang="es-MX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0" dirty="0" smtClean="0"/>
              <a:t>MPG</a:t>
            </a:r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rm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es un comando de la familia de sistemas operativos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2" tooltip="Unix"/>
              </a:rPr>
              <a:t>Unix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usada para eliminar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3" tooltip="Archivo (computación)"/>
              </a:rPr>
              <a:t>archivos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y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4" tooltip="Directorio"/>
              </a:rPr>
              <a:t>directorios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del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5" tooltip="Sistema de archivos"/>
              </a:rPr>
              <a:t>sistema de 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5" tooltip="Sistema de archivos"/>
              </a:rPr>
              <a:t>archivos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. Esta orden debe utilizarse con cautela, ya que puede ser muy destructiva, debido a que, al momento de ser llamada, por omisión borra los archivos sin pedir confirmación.</a:t>
            </a:r>
          </a:p>
          <a:p>
            <a:pPr>
              <a:buNone/>
            </a:pP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Proviene de la palabra </a:t>
            </a:r>
            <a:r>
              <a:rPr lang="es-MX" i="1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remove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que significa "borrar" en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6" tooltip="Idioma inglés"/>
              </a:rPr>
              <a:t>inglés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0" dirty="0" smtClean="0"/>
              <a:t>RM</a:t>
            </a:r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VOB (DVD-Video 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Object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Versioned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Object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Base) es un tipo de fichero contenido en los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2" tooltip="DVD"/>
              </a:rPr>
              <a:t>DVD-Video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. Incluye el video, audio, subtítulos y menús en forma de </a:t>
            </a:r>
            <a:r>
              <a:rPr lang="es-MX" i="1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3" tooltip="Streaming"/>
              </a:rPr>
              <a:t>stream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Los ficheros VOB están codificados normalmente siguiendo el estándar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4" tooltip="MPEG-2"/>
              </a:rPr>
              <a:t>MPEG-2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. Si cambiamos la extensión de .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vob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a .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mpg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o .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mpeg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el fichero es legible y continúa teniendo toda la información, aunque algunos visualizadores no soportan las pistas de subtítulos.</a:t>
            </a:r>
          </a:p>
          <a:p>
            <a:pPr>
              <a:buNone/>
            </a:pP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Para grabar los ficheros VOB en un disco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5" tooltip="DVD plus R"/>
              </a:rPr>
              <a:t>DVD±R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son necesarios además otros ficheros DVD-Video, por ejemplo los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6" tooltip="Fichero IFO (aún no redactado)"/>
              </a:rPr>
              <a:t>IFO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7" tooltip="Fichero BUP (aún no redactado)"/>
              </a:rPr>
              <a:t>BUP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0" dirty="0" smtClean="0"/>
              <a:t>VOB</a:t>
            </a:r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Windows Media Video (WMV) es un nombre genérico que se da al conjunto de 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2" tooltip="Algoritmo"/>
              </a:rPr>
              <a:t>algoritmos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de compresión ubicados en el set propietario de tecnologías de vídeo desarrolladas por 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3" tooltip="Microsoft"/>
              </a:rPr>
              <a:t>Microsoft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que forma parte del </a:t>
            </a:r>
            <a:r>
              <a:rPr lang="es-MX" sz="2900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4" tooltip="Framework"/>
              </a:rPr>
              <a:t>framework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5" tooltip="Windows Media"/>
              </a:rPr>
              <a:t>Windows Media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El formato WMV es reproducido por una amplia gama de reproductores, como </a:t>
            </a:r>
            <a:r>
              <a:rPr lang="es-MX" sz="2900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6" tooltip="Bs player"/>
              </a:rPr>
              <a:t>BS.Player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es-MX" sz="2900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7" tooltip="MPlayer"/>
              </a:rPr>
              <a:t>MPlayer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o 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8" tooltip="Windows Media Player"/>
              </a:rPr>
              <a:t>Windows Media Player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el último sólo disponible en plataformas 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9" tooltip="Windows"/>
              </a:rPr>
              <a:t>Windows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y 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10" tooltip="Macintosh"/>
              </a:rPr>
              <a:t>Macintosh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(sin compatibilidad completa). En el caso de reproductores ajenos a Microsoft, como por ejemplo el citado </a:t>
            </a:r>
            <a:r>
              <a:rPr lang="es-MX" sz="2900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MPlayer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es frecuente utilizar una implementación alternativa de los formatos, como por ejemplo la de </a:t>
            </a:r>
            <a:r>
              <a:rPr lang="es-MX" sz="2900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11" tooltip="FFmpeg"/>
              </a:rPr>
              <a:t>FFmpeg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El vídeo WMV se empaqueta normalmente en algún 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12" tooltip="Contenedor multimedia"/>
              </a:rPr>
              <a:t>contenedor multimedia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como pueden ser 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13" tooltip="AVI"/>
              </a:rPr>
              <a:t>AVI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o 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14" tooltip="ASF"/>
              </a:rPr>
              <a:t>ASF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. Los ficheros resultantes reciben la extensión </a:t>
            </a:r>
            <a:r>
              <a:rPr lang="es-MX" sz="2900" i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s-MX" sz="2900" i="1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avi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si el contenedor es de este tipo, </a:t>
            </a:r>
            <a:r>
              <a:rPr lang="es-MX" sz="2900" i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s-MX" sz="2900" i="1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wmv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si es un fichero de sólo video (</a:t>
            </a:r>
            <a:r>
              <a:rPr lang="es-MX" sz="2900" i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s-MX" sz="2900" i="1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wma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sería el equivalente para sonido) o </a:t>
            </a:r>
            <a:r>
              <a:rPr lang="es-MX" sz="2900" i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s-MX" sz="2900" i="1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asf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si se trata de un contenedor ASF, con contenido de audio y vídeo.</a:t>
            </a:r>
          </a:p>
          <a:p>
            <a:pPr>
              <a:buNone/>
            </a:pP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El formato WMV incluye ciertas características relativas a la utilización de DRM (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15" tooltip="Gestión digital de derechos"/>
              </a:rPr>
              <a:t>gestión digital de derechos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). Sin embargo, estas características pueden eliminarse con utilidades como </a:t>
            </a:r>
            <a:r>
              <a:rPr lang="es-MX" sz="2900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Sidda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MX" sz="2900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DRMCreep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MX" sz="2900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drmdbg</a:t>
            </a:r>
            <a:r>
              <a:rPr lang="es-MX" sz="29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o drm2wmv.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0" dirty="0" smtClean="0"/>
              <a:t>WMV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MX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3GP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es un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2" tooltip="Formato contenedor"/>
              </a:rPr>
              <a:t>formato contenedor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usado por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3" tooltip="Teléfono móvil"/>
              </a:rPr>
              <a:t>teléfonos móviles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para almacenar información de medios múltiples (audio y video). 3GP guarda video como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4" tooltip="MPEG-4"/>
              </a:rPr>
              <a:t>MPEG-4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o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5" tooltip="H.263"/>
              </a:rPr>
              <a:t>H.263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Este formato se puede reproducir desde los siguientes reproductores:</a:t>
            </a:r>
          </a:p>
          <a:p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6" tooltip="VLC media player"/>
              </a:rPr>
              <a:t>VLC media 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6" tooltip="VLC media player"/>
              </a:rPr>
              <a:t>player</a:t>
            </a:r>
            <a:endParaRPr lang="es-MX" dirty="0" smtClean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7" tooltip="Totem (software)"/>
              </a:rPr>
              <a:t>Totem</a:t>
            </a:r>
            <a:endParaRPr lang="es-MX" dirty="0" smtClean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8" tooltip="Media Player Classic"/>
              </a:rPr>
              <a:t>Media Player 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8" tooltip="Media Player Classic"/>
              </a:rPr>
              <a:t>Classic</a:t>
            </a:r>
            <a:endParaRPr lang="es-MX" dirty="0" smtClean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9" tooltip="The KMPlayer"/>
              </a:rPr>
              <a:t>The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9" tooltip="The KMPlayer"/>
              </a:rPr>
              <a:t> 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9" tooltip="The KMPlayer"/>
              </a:rPr>
              <a:t>KMPlayer</a:t>
            </a:r>
            <a:endParaRPr lang="es-MX" dirty="0" smtClean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10" tooltip="QuickTime"/>
              </a:rPr>
              <a:t>QuickTime</a:t>
            </a:r>
            <a:endParaRPr lang="es-MX" dirty="0" smtClean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11" tooltip="RealPlayer"/>
              </a:rPr>
              <a:t>RealPlayer</a:t>
            </a:r>
            <a:endParaRPr lang="es-MX" dirty="0" smtClean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12" tooltip="JetAudio (aún no redactado)"/>
              </a:rPr>
              <a:t>JetAudio</a:t>
            </a:r>
            <a:endParaRPr lang="es-MX" dirty="0" smtClean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13" tooltip="GOM Player"/>
              </a:rPr>
              <a:t>GOM Player</a:t>
            </a:r>
            <a:endParaRPr lang="es-MX" dirty="0" smtClean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14" tooltip="Windows Media Player"/>
              </a:rPr>
              <a:t>Windows Media Player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(A partir de la versión 12, incluida en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15" tooltip="Windows 7"/>
              </a:rPr>
              <a:t>Windows 7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pPr algn="ctr"/>
            <a:r>
              <a:rPr lang="es-MX" b="0" dirty="0" smtClean="0"/>
              <a:t>3GP</a:t>
            </a:r>
            <a:br>
              <a:rPr lang="es-MX" b="0" dirty="0" smtClean="0"/>
            </a:br>
            <a:r>
              <a:rPr lang="es-MX" b="0" dirty="0" smtClean="0"/>
              <a:t>(3rd </a:t>
            </a:r>
            <a:r>
              <a:rPr lang="es-MX" b="0" dirty="0" err="1" smtClean="0"/>
              <a:t>Generation</a:t>
            </a:r>
            <a:r>
              <a:rPr lang="es-MX" b="0" dirty="0" smtClean="0"/>
              <a:t> </a:t>
            </a:r>
            <a:r>
              <a:rPr lang="es-MX" b="0" dirty="0" err="1" smtClean="0"/>
              <a:t>Partnership</a:t>
            </a:r>
            <a:r>
              <a:rPr lang="es-MX" b="0" dirty="0" smtClean="0"/>
              <a:t> Project)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MX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AVI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(siglas en inglés de </a:t>
            </a:r>
            <a:r>
              <a:rPr lang="es-MX" i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Audio Video </a:t>
            </a:r>
            <a:r>
              <a:rPr lang="es-MX" i="1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Interleave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) es un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2" tooltip="Formato contenedor"/>
              </a:rPr>
              <a:t>formato contenedor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de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3" tooltip="Audio"/>
              </a:rPr>
              <a:t>audio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y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4" tooltip="Video"/>
              </a:rPr>
              <a:t>video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lanzado por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5" tooltip="Microsoft"/>
              </a:rPr>
              <a:t>Microsoft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en 1992.</a:t>
            </a:r>
          </a:p>
          <a:p>
            <a:pPr>
              <a:buNone/>
            </a:pP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permite almacenar </a:t>
            </a:r>
            <a:r>
              <a:rPr lang="es-MX" i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simultáneamente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un flujo de datos de video y varios flujos de audio. El formato concreto de estos flujos no es objeto del formato AVI y es interpretado por un programa externo denominado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6" tooltip="Códec"/>
              </a:rPr>
              <a:t>códec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. Es decir, el audio y el video contenidos en el AVI pueden estar en cualquier formato (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7" tooltip="AC3"/>
              </a:rPr>
              <a:t>AC3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8" tooltip="DivX"/>
              </a:rPr>
              <a:t>DivX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u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9" tooltip="MP3"/>
              </a:rPr>
              <a:t>MP3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10" tooltip="Xvid"/>
              </a:rPr>
              <a:t>Xvid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entre otros). Por eso se le considera un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11" tooltip="Formato de almacenamiento"/>
              </a:rPr>
              <a:t>formato contenedor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0" dirty="0" smtClean="0"/>
              <a:t>AVI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Técnicamente, 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DivX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es un formato de vídeo que funciona sobre los sistemas operativos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2" tooltip="Microsoft Windows"/>
              </a:rPr>
              <a:t>Windows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3" tooltip="MacOS"/>
              </a:rPr>
              <a:t>MacOS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y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4" tooltip="GNU/Linux"/>
              </a:rPr>
              <a:t>GNU/Linux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actuales y que, combinado con la compresión de audio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5" tooltip="MP3"/>
              </a:rPr>
              <a:t>MP3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consigue una alta calidad de imagen superior a la del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6" tooltip="VHS"/>
              </a:rPr>
              <a:t>VHS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con un caudal inferior a 1 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Mbit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/s.</a:t>
            </a:r>
            <a:endParaRPr lang="es-MX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0" dirty="0" smtClean="0"/>
              <a:t>DIVX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(Flash Video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FLV es un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2"/>
              </a:rPr>
              <a:t>formato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y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3"/>
              </a:rPr>
              <a:t>extensión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de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4"/>
              </a:rPr>
              <a:t>archivo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que es utilizado para transmitir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5"/>
              </a:rPr>
              <a:t>video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por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6"/>
              </a:rPr>
              <a:t>internet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empleando el reproductor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7"/>
              </a:rPr>
              <a:t>Adobe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8"/>
              </a:rPr>
              <a:t>Flash Player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(antiguamente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9"/>
              </a:rPr>
              <a:t>Macromedia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Flash Player). Los FLV pueden estar integrados también dentro de los archivos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10"/>
              </a:rPr>
              <a:t>SWF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FLV o Flash Video puede ser visto en la mayoría de los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11"/>
              </a:rPr>
              <a:t>sistemas operativos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pues casi todos incluyen el reproductor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8"/>
              </a:rPr>
              <a:t>Adobe Flash Player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o el 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12"/>
              </a:rPr>
              <a:t>plugin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para el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13"/>
              </a:rPr>
              <a:t>navegador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u otros programas de terceros como 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MPlayer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VLC, etc.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0" dirty="0" smtClean="0"/>
              <a:t> FLV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Los archivos con la extensión de archivo m4v son archivos 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MPEG-4.Estos 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archivos contienen videos digitales que se descargan de la tienda de Apple 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iTunes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Los archivos M4V que están disponibles en la tienda en línea puede contener películas, videos musicales, programas de televisión, 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etc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archivos M4V son casi idénticos a los archivos MP4, M4V archivos pero pueden ser protegidos contra copia por Apple usando su tecnología patentada de protección de copia.</a:t>
            </a:r>
          </a:p>
          <a:p>
            <a:pPr algn="just">
              <a:buNone/>
            </a:pP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Esto evita que los usuarios de compartir archivos que tienen que pagar.</a:t>
            </a:r>
          </a:p>
          <a:p>
            <a:pPr algn="just">
              <a:buNone/>
            </a:pP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Los archivos sólo se pueden reproducir en el equipo donde se haya realizado la compra.</a:t>
            </a:r>
          </a:p>
          <a:p>
            <a:pPr>
              <a:buNone/>
            </a:pP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M4V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Matroska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(que es el nombre de las muñecas rusas que van una dentro de la otra) no es un 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codec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de video como el mp3, sino que es un contenedor que envuelve audio. video y subtítulos dentro de un mismo paquete, y que permite reproducir el archivo tanto en tu PC como en algún otro dispositivo que soporte este formato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MX" dirty="0" smtClean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Lo 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mejor de 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Matroska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s que nos permite 1) ripear una 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pelicula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en 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Blu-Ray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con un peso aproximado de 25Gb y dejarla en un peso de entre 4GB (720p) a 10GB (1080p), 2) tiene la capacidad de almacenar distintos idiomas de audio y distintos 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lenguages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de subtítulos, y 3) permite menús y capítulos en los 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ripeos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todo esto sin perder la excelente calidad HD.</a:t>
            </a:r>
            <a:endParaRPr lang="es-MX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0" dirty="0" smtClean="0"/>
              <a:t>MKV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s-MX" b="1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Mov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es una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2" tooltip="Conjunto de instrucciones"/>
              </a:rPr>
              <a:t>instrucción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en el 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lenguaje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3" tooltip="Ensamblador"/>
              </a:rPr>
              <a:t>ensamblador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de la mayoría de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4" tooltip="Unidad central de procesamiento"/>
              </a:rPr>
              <a:t>procesadores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 cuyo propósito es la transferencia de datos entre registros de procesador o registro y memoria.</a:t>
            </a:r>
          </a:p>
          <a:p>
            <a:pPr>
              <a:buNone/>
            </a:pP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Adicionalmente </a:t>
            </a:r>
            <a:r>
              <a:rPr lang="es-MX" b="1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mov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también permite el uso de datos absolutos, como por ejemplo mover el número 10 a un registro del procesador.</a:t>
            </a:r>
          </a:p>
          <a:p>
            <a:pPr>
              <a:buNone/>
            </a:pP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Está disponible en procesadores 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5" tooltip="Intel"/>
              </a:rPr>
              <a:t>intel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6" tooltip="Pentium"/>
              </a:rPr>
              <a:t>pentium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7" tooltip="Amd"/>
              </a:rPr>
              <a:t>amd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y </a:t>
            </a:r>
            <a:r>
              <a:rPr lang="es-MX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8" tooltip="Sparc"/>
              </a:rPr>
              <a:t>sparc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entre muchos otros, es a la práctica, una instrucción de 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  <a:hlinkClick r:id="rId3" tooltip="Ensamblador"/>
              </a:rPr>
              <a:t>ensamblador</a:t>
            </a: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 básica en cualquier procesador.</a:t>
            </a:r>
            <a:endParaRPr lang="es-MX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b="0" dirty="0" smtClean="0"/>
              <a:t>MOV</a:t>
            </a: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MP4 es un formato de codificación de audio asociado a la extensión mp4.MPEG4 es un códec estándar internacional de vídeo creado especialmente para la web. </a:t>
            </a:r>
            <a:b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Es un algoritmo de compresión que codifica datos audio vídeo optimizando su calidad de almacenamiento, codificación y distribución en redes. </a:t>
            </a:r>
            <a:b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Con las cámaras de hoy, se integra captura y codificación en una sola acción, lo que optimiza la potencialidad del usuario para emitir. También se le llama MP4 a reproductores que cuentan con una pantalla capaz de reproducir videos e imágenes.</a:t>
            </a:r>
            <a:endParaRPr lang="es-MX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0" dirty="0" smtClean="0"/>
              <a:t>MP4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</TotalTime>
  <Words>342</Words>
  <Application>Microsoft Office PowerPoint</Application>
  <PresentationFormat>Presentación en pantalla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Concurrencia</vt:lpstr>
      <vt:lpstr>Escuela Normal de Educación Preescolar. </vt:lpstr>
      <vt:lpstr>3GP (3rd Generation Partnership Project)</vt:lpstr>
      <vt:lpstr>AVI</vt:lpstr>
      <vt:lpstr>DIVX</vt:lpstr>
      <vt:lpstr> FLV</vt:lpstr>
      <vt:lpstr>M4V</vt:lpstr>
      <vt:lpstr>MKV</vt:lpstr>
      <vt:lpstr>MOV</vt:lpstr>
      <vt:lpstr>MP4</vt:lpstr>
      <vt:lpstr>MPG</vt:lpstr>
      <vt:lpstr>RM</vt:lpstr>
      <vt:lpstr>VOB</vt:lpstr>
      <vt:lpstr>WMV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Preescolar.</dc:title>
  <dc:creator>user</dc:creator>
  <cp:lastModifiedBy>user</cp:lastModifiedBy>
  <cp:revision>8</cp:revision>
  <dcterms:created xsi:type="dcterms:W3CDTF">2013-02-14T03:35:28Z</dcterms:created>
  <dcterms:modified xsi:type="dcterms:W3CDTF">2013-02-14T04:51:56Z</dcterms:modified>
</cp:coreProperties>
</file>