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7882D-7B46-4063-B92F-826ED639C02D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E197-D03A-4395-83AA-7B927CA3CD9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imagenes.es.sftcdn.net/blog/es/2008/07/cin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57224" y="214290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_tradnl" sz="6000" b="1" spc="150" dirty="0" smtClean="0">
                <a:ln w="11430"/>
                <a:solidFill>
                  <a:srgbClr val="F8F8F8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Extensiones de video</a:t>
            </a:r>
            <a:endParaRPr lang="es-ES" sz="6000" b="1" spc="150" dirty="0">
              <a:ln w="11430"/>
              <a:solidFill>
                <a:srgbClr val="F8F8F8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86282" y="5733256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_tradnl" sz="200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Magdalena Servin Pineda </a:t>
            </a:r>
          </a:p>
          <a:p>
            <a:pPr algn="ctr"/>
            <a:r>
              <a:rPr lang="es-ES_tradnl" sz="200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2º “C” </a:t>
            </a:r>
          </a:p>
          <a:p>
            <a:pPr algn="ctr"/>
            <a:r>
              <a:rPr lang="es-ES_tradnl" sz="200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Numero de lista 28</a:t>
            </a:r>
            <a:endParaRPr lang="es-ES" sz="2000" b="1" spc="150" dirty="0">
              <a:ln w="11430"/>
              <a:solidFill>
                <a:srgbClr val="F8F8F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</p:transition>
    </mc:Choice>
    <mc:Fallback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" y="1"/>
            <a:ext cx="92897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MPG</a:t>
            </a:r>
            <a:endParaRPr lang="es-ES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5616" y="1700808"/>
            <a:ext cx="65882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/>
              <a:t>Formato y extensión de archivos de videos digitales desarrollado por el grupo MPEG. Uno de un número de extensiones de archivo de audio MPEG-1 o MPEG 2-y la compresión de vídeo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672408" cy="308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images.all-free-download.com/images/graphiclarge/mpg_37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31" y="3114105"/>
            <a:ext cx="3608784" cy="36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OGM</a:t>
            </a:r>
            <a:endParaRPr lang="es-ES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0101" y="1988840"/>
            <a:ext cx="317551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/>
              <a:t>Es un formato comprimido de archivo de video que utiliza compresión </a:t>
            </a:r>
            <a:r>
              <a:rPr lang="es-ES_tradnl" dirty="0" err="1"/>
              <a:t>Ogg</a:t>
            </a:r>
            <a:r>
              <a:rPr lang="es-ES_tradnl" dirty="0"/>
              <a:t> </a:t>
            </a:r>
            <a:r>
              <a:rPr lang="es-ES_tradnl" dirty="0" err="1"/>
              <a:t>Vorbis</a:t>
            </a:r>
            <a:r>
              <a:rPr lang="es-ES_tradnl" dirty="0"/>
              <a:t>; contiene en general audio </a:t>
            </a:r>
            <a:r>
              <a:rPr lang="es-ES_tradnl" dirty="0" err="1"/>
              <a:t>Ogg</a:t>
            </a:r>
            <a:r>
              <a:rPr lang="es-ES_tradnl" dirty="0"/>
              <a:t> </a:t>
            </a:r>
            <a:r>
              <a:rPr lang="es-ES_tradnl" dirty="0" err="1"/>
              <a:t>Vorbis</a:t>
            </a:r>
            <a:r>
              <a:rPr lang="es-ES_tradnl" dirty="0"/>
              <a:t> 5.1 y un canal de vídeo (archivos de sólo audio usan la extensión OGG), también pueden incluir hasta 65.000 subtítulos intercambiables.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64260" y="5055566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VLC media </a:t>
            </a:r>
            <a:r>
              <a:rPr lang="es-MX" sz="2400" b="1" dirty="0" err="1"/>
              <a:t>player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150483" y="5517231"/>
            <a:ext cx="1414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err="1"/>
              <a:t>KMPlayer</a:t>
            </a:r>
            <a:endParaRPr lang="es-MX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33865"/>
            <a:ext cx="3873530" cy="384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2552"/>
            <a:ext cx="9263955" cy="695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RM</a:t>
            </a:r>
            <a:endParaRPr lang="es-ES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5597" y="1484784"/>
            <a:ext cx="8508891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/>
              <a:t>Es un propietario multimedia formato contenedor creado por </a:t>
            </a:r>
            <a:r>
              <a:rPr lang="es-ES_tradnl" dirty="0" err="1"/>
              <a:t>RealNetworks</a:t>
            </a:r>
            <a:r>
              <a:rPr lang="es-ES_tradnl" dirty="0"/>
              <a:t> . Su extensión es ". </a:t>
            </a:r>
            <a:r>
              <a:rPr lang="es-ES_tradnl" dirty="0" err="1"/>
              <a:t>Rm</a:t>
            </a:r>
            <a:r>
              <a:rPr lang="es-ES_tradnl" dirty="0"/>
              <a:t>". Se utiliza típicamente en conjunción con </a:t>
            </a:r>
            <a:r>
              <a:rPr lang="es-ES_tradnl" dirty="0" err="1"/>
              <a:t>RealVideo</a:t>
            </a:r>
            <a:r>
              <a:rPr lang="es-ES_tradnl" dirty="0"/>
              <a:t> y RealAudio y se utiliza para la transmisión de contenido a través de Internet. Normalmente estas corrientes están en CBR ( tasa de bits constante ), sino un contenedor para VBR ( velocidad de bits variable ) corrientes, llamado RMVB (</a:t>
            </a:r>
            <a:r>
              <a:rPr lang="es-ES_tradnl" dirty="0" err="1"/>
              <a:t>RealMedia</a:t>
            </a:r>
            <a:r>
              <a:rPr lang="es-ES_tradnl" dirty="0"/>
              <a:t> Variable </a:t>
            </a:r>
            <a:r>
              <a:rPr lang="es-ES_tradnl" dirty="0" err="1"/>
              <a:t>Bitrate</a:t>
            </a:r>
            <a:r>
              <a:rPr lang="es-ES_tradnl" dirty="0"/>
              <a:t>), ha sido desarrollado.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0356" y="5997194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AIMP</a:t>
            </a:r>
            <a:endParaRPr lang="es-MX" sz="2000" dirty="0"/>
          </a:p>
        </p:txBody>
      </p:sp>
      <p:sp>
        <p:nvSpPr>
          <p:cNvPr id="5" name="4 Rectángulo"/>
          <p:cNvSpPr/>
          <p:nvPr/>
        </p:nvSpPr>
        <p:spPr>
          <a:xfrm>
            <a:off x="216024" y="5597084"/>
            <a:ext cx="256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/>
              <a:t>CyberLink</a:t>
            </a:r>
            <a:r>
              <a:rPr lang="es-MX" sz="2000" b="1" dirty="0"/>
              <a:t> Media Suite</a:t>
            </a:r>
            <a:endParaRPr lang="es-MX" sz="2000" dirty="0"/>
          </a:p>
        </p:txBody>
      </p:sp>
      <p:sp>
        <p:nvSpPr>
          <p:cNvPr id="6" name="5 Rectángulo"/>
          <p:cNvSpPr/>
          <p:nvPr/>
        </p:nvSpPr>
        <p:spPr>
          <a:xfrm>
            <a:off x="236066" y="5196974"/>
            <a:ext cx="3481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DFX for Windows Media Player</a:t>
            </a:r>
            <a:endParaRPr lang="es-MX" sz="2000" dirty="0"/>
          </a:p>
        </p:txBody>
      </p:sp>
      <p:sp>
        <p:nvSpPr>
          <p:cNvPr id="7" name="6 Rectángulo"/>
          <p:cNvSpPr/>
          <p:nvPr/>
        </p:nvSpPr>
        <p:spPr>
          <a:xfrm>
            <a:off x="233457" y="4796864"/>
            <a:ext cx="2203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GOM Media Player</a:t>
            </a:r>
            <a:endParaRPr lang="es-MX" sz="20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67430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VOB</a:t>
            </a:r>
            <a:endParaRPr lang="es-ES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5756" y="1484784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_tradnl" dirty="0"/>
              <a:t>(DVD-Video </a:t>
            </a:r>
            <a:r>
              <a:rPr lang="es-ES_tradnl" dirty="0" err="1"/>
              <a:t>Object</a:t>
            </a:r>
            <a:r>
              <a:rPr lang="es-ES_tradnl" dirty="0"/>
              <a:t> o </a:t>
            </a:r>
            <a:r>
              <a:rPr lang="es-ES_tradnl" dirty="0" err="1"/>
              <a:t>Versioned</a:t>
            </a:r>
            <a:r>
              <a:rPr lang="es-ES_tradnl" dirty="0"/>
              <a:t> </a:t>
            </a:r>
            <a:r>
              <a:rPr lang="es-ES_tradnl" dirty="0" err="1"/>
              <a:t>Object</a:t>
            </a:r>
            <a:r>
              <a:rPr lang="es-ES_tradnl" dirty="0"/>
              <a:t> Base) es un tipo de fichero contenido en los DVD-Video. Incluye el video, audio, subtítulos y menús en forma de </a:t>
            </a:r>
            <a:r>
              <a:rPr lang="es-ES_tradnl" dirty="0" err="1"/>
              <a:t>stream</a:t>
            </a:r>
            <a:r>
              <a:rPr lang="es-ES_tradnl" dirty="0"/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74568" y="4797152"/>
            <a:ext cx="173592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/>
              <a:t>M</a:t>
            </a:r>
            <a:r>
              <a:rPr lang="es-MX" sz="1400" b="1" dirty="0" smtClean="0"/>
              <a:t>edia </a:t>
            </a:r>
            <a:r>
              <a:rPr lang="es-MX" sz="1400" b="1" dirty="0"/>
              <a:t>P</a:t>
            </a:r>
            <a:r>
              <a:rPr lang="es-MX" sz="1400" b="1" dirty="0" smtClean="0"/>
              <a:t>layer </a:t>
            </a:r>
            <a:r>
              <a:rPr lang="es-MX" sz="1400" b="1" dirty="0" err="1"/>
              <a:t>C</a:t>
            </a:r>
            <a:r>
              <a:rPr lang="es-MX" sz="1400" b="1" dirty="0" err="1" smtClean="0"/>
              <a:t>lassic</a:t>
            </a:r>
            <a:r>
              <a:rPr lang="es-MX" sz="1400" b="1" dirty="0"/>
              <a:t>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4087" y="5507940"/>
            <a:ext cx="233647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 err="1"/>
              <a:t>VideoLAN</a:t>
            </a:r>
            <a:r>
              <a:rPr lang="es-MX" sz="1400" b="1" dirty="0"/>
              <a:t> - VLC media </a:t>
            </a:r>
            <a:r>
              <a:rPr lang="es-MX" sz="1400" b="1" dirty="0" err="1"/>
              <a:t>player</a:t>
            </a:r>
            <a:endParaRPr lang="es-MX" sz="1400" b="1" dirty="0"/>
          </a:p>
        </p:txBody>
      </p:sp>
      <p:sp>
        <p:nvSpPr>
          <p:cNvPr id="6" name="5 Rectángulo"/>
          <p:cNvSpPr/>
          <p:nvPr/>
        </p:nvSpPr>
        <p:spPr>
          <a:xfrm>
            <a:off x="375210" y="2889810"/>
            <a:ext cx="4572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sz="1400" b="1" dirty="0"/>
              <a:t>GOM Media Player GOM Media Player 2.1.47.5133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5210" y="3491716"/>
            <a:ext cx="187641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/>
              <a:t>VLC media </a:t>
            </a:r>
            <a:r>
              <a:rPr lang="es-MX" sz="1400" b="1" dirty="0" err="1"/>
              <a:t>player</a:t>
            </a:r>
            <a:r>
              <a:rPr lang="es-MX" sz="1400" b="1" dirty="0"/>
              <a:t> 2.0.5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6393" y="3789040"/>
            <a:ext cx="170123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/>
              <a:t>RealPlayer 15.0.6.14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60040" y="4150821"/>
            <a:ext cx="457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sz="1400" b="1" dirty="0" err="1"/>
              <a:t>Power</a:t>
            </a:r>
            <a:r>
              <a:rPr lang="es-MX" sz="1400" b="1" dirty="0"/>
              <a:t> MP4 iPod PSP 3GP AVI MPG WMV Video </a:t>
            </a:r>
            <a:r>
              <a:rPr lang="es-MX" sz="1400" b="1" dirty="0" err="1"/>
              <a:t>Converter</a:t>
            </a:r>
            <a:r>
              <a:rPr lang="es-MX" sz="1400" b="1" dirty="0"/>
              <a:t> 9.6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75210" y="5147900"/>
            <a:ext cx="171348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 err="1"/>
              <a:t>SMPlayer</a:t>
            </a:r>
            <a:r>
              <a:rPr lang="es-MX" sz="1400" b="1" dirty="0"/>
              <a:t> 0.8.3.5148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34087" y="5867980"/>
            <a:ext cx="124380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 err="1"/>
              <a:t>BS.Player</a:t>
            </a:r>
            <a:r>
              <a:rPr lang="es-MX" sz="1400" b="1" dirty="0"/>
              <a:t> 2.64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74568" y="6228020"/>
            <a:ext cx="224747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/>
              <a:t>VSO Media Player 0.2.1.412</a:t>
            </a:r>
          </a:p>
        </p:txBody>
      </p:sp>
      <p:pic>
        <p:nvPicPr>
          <p:cNvPr id="12292" name="Picture 4" descr="https://encrypted-tbn0.gstatic.com/images?q=tbn:ANd9GcQkGxYsRf7pyRhICy0H_KbdVXNQXPYd6szQKH1nAH0Eg_EH8Jy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86" y="2270898"/>
            <a:ext cx="3544819" cy="35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3" y="0"/>
            <a:ext cx="917676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WMV</a:t>
            </a:r>
            <a:endParaRPr lang="es-ES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84326" y="1340768"/>
            <a:ext cx="754258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/>
              <a:t>Conjunto de algoritmos para la compresión de videos, propiedad de Microsoft. Por lo general suele combinarse con el formato de sonido WMA (Windows Media Audio).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4568" y="4797152"/>
            <a:ext cx="173592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/>
              <a:t>M</a:t>
            </a:r>
            <a:r>
              <a:rPr lang="es-MX" sz="1400" b="1" dirty="0" smtClean="0"/>
              <a:t>edia </a:t>
            </a:r>
            <a:r>
              <a:rPr lang="es-MX" sz="1400" b="1" dirty="0"/>
              <a:t>P</a:t>
            </a:r>
            <a:r>
              <a:rPr lang="es-MX" sz="1400" b="1" dirty="0" smtClean="0"/>
              <a:t>layer </a:t>
            </a:r>
            <a:r>
              <a:rPr lang="es-MX" sz="1400" b="1" dirty="0" err="1"/>
              <a:t>C</a:t>
            </a:r>
            <a:r>
              <a:rPr lang="es-MX" sz="1400" b="1" dirty="0" err="1" smtClean="0"/>
              <a:t>lassic</a:t>
            </a:r>
            <a:r>
              <a:rPr lang="es-MX" sz="1400" b="1" dirty="0"/>
              <a:t> 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34087" y="5507940"/>
            <a:ext cx="233647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 err="1"/>
              <a:t>VideoLAN</a:t>
            </a:r>
            <a:r>
              <a:rPr lang="es-MX" sz="1400" b="1" dirty="0"/>
              <a:t> - VLC media </a:t>
            </a:r>
            <a:r>
              <a:rPr lang="es-MX" sz="1400" b="1" dirty="0" err="1"/>
              <a:t>player</a:t>
            </a:r>
            <a:endParaRPr lang="es-MX" sz="1400" b="1" dirty="0"/>
          </a:p>
        </p:txBody>
      </p:sp>
      <p:sp>
        <p:nvSpPr>
          <p:cNvPr id="7" name="6 Rectángulo"/>
          <p:cNvSpPr/>
          <p:nvPr/>
        </p:nvSpPr>
        <p:spPr>
          <a:xfrm>
            <a:off x="375210" y="2889810"/>
            <a:ext cx="4572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sz="1400" b="1" dirty="0"/>
              <a:t>GOM Media Player GOM Media Player 2.1.47.5133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5210" y="3491716"/>
            <a:ext cx="187641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/>
              <a:t>VLC media </a:t>
            </a:r>
            <a:r>
              <a:rPr lang="es-MX" sz="1400" b="1" dirty="0" err="1"/>
              <a:t>player</a:t>
            </a:r>
            <a:r>
              <a:rPr lang="es-MX" sz="1400" b="1" dirty="0"/>
              <a:t> 2.0.5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66393" y="3789040"/>
            <a:ext cx="170123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/>
              <a:t>RealPlayer 15.0.6.14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60040" y="4150821"/>
            <a:ext cx="457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sz="1400" b="1" dirty="0" err="1"/>
              <a:t>Power</a:t>
            </a:r>
            <a:r>
              <a:rPr lang="es-MX" sz="1400" b="1" dirty="0"/>
              <a:t> MP4 iPod PSP 3GP AVI MPG WMV Video </a:t>
            </a:r>
            <a:r>
              <a:rPr lang="es-MX" sz="1400" b="1" dirty="0" err="1"/>
              <a:t>Converter</a:t>
            </a:r>
            <a:r>
              <a:rPr lang="es-MX" sz="1400" b="1" dirty="0"/>
              <a:t> 9.6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75210" y="5147900"/>
            <a:ext cx="171348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 err="1"/>
              <a:t>SMPlayer</a:t>
            </a:r>
            <a:r>
              <a:rPr lang="es-MX" sz="1400" b="1" dirty="0"/>
              <a:t> 0.8.3.5148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34087" y="5867980"/>
            <a:ext cx="124380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 err="1"/>
              <a:t>BS.Player</a:t>
            </a:r>
            <a:r>
              <a:rPr lang="es-MX" sz="1400" b="1" dirty="0"/>
              <a:t> 2.64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74568" y="6228020"/>
            <a:ext cx="224747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/>
              <a:t>VSO Media Player 0.2.1.412</a:t>
            </a:r>
          </a:p>
        </p:txBody>
      </p:sp>
      <p:pic>
        <p:nvPicPr>
          <p:cNvPr id="13316" name="Picture 4" descr="http://www.veryicon.com/icon/png/System/Rhor%20v2%20Part%202/WMV%20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44" y="3223428"/>
            <a:ext cx="3004592" cy="30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8632"/>
            <a:ext cx="9252520" cy="701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r>
              <a:rPr lang="es-ES_tradnl" sz="1400" dirty="0" smtClean="0"/>
              <a:t/>
            </a:r>
            <a:br>
              <a:rPr lang="es-ES_tradnl" sz="1400" dirty="0" smtClean="0"/>
            </a:br>
            <a:r>
              <a:rPr lang="es-ES_tradnl" sz="1400" dirty="0"/>
              <a:t/>
            </a:r>
            <a:br>
              <a:rPr lang="es-ES_tradnl" sz="1400" dirty="0"/>
            </a:b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79176" y="188639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3GP</a:t>
            </a:r>
            <a:r>
              <a:rPr lang="es-ES_tradnl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E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63888" y="1916832"/>
            <a:ext cx="511256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_tradnl" sz="1600" dirty="0"/>
              <a:t>Formato contenedor de multimedia definido por </a:t>
            </a:r>
            <a:r>
              <a:rPr lang="es-ES_tradnl" sz="1600" dirty="0" err="1"/>
              <a:t>Third</a:t>
            </a:r>
            <a:r>
              <a:rPr lang="es-ES_tradnl" sz="1600" dirty="0"/>
              <a:t> Generation Partnership Project (Tercera Generación </a:t>
            </a:r>
            <a:r>
              <a:rPr lang="es-ES_tradnl" sz="1600" dirty="0" smtClean="0"/>
              <a:t>asociación proyecto) 3GPP para </a:t>
            </a:r>
            <a:r>
              <a:rPr lang="es-ES_tradnl" sz="1600" dirty="0"/>
              <a:t>ser usado en teléfonos celulares de tercera generación (3G).</a:t>
            </a:r>
          </a:p>
          <a:p>
            <a:pPr algn="just"/>
            <a:endParaRPr lang="es-ES_tradnl" sz="1600" dirty="0" smtClean="0"/>
          </a:p>
          <a:p>
            <a:pPr algn="just"/>
            <a:r>
              <a:rPr lang="es-ES_tradnl" sz="1600" dirty="0" smtClean="0"/>
              <a:t>Los </a:t>
            </a:r>
            <a:r>
              <a:rPr lang="es-ES_tradnl" sz="1600" dirty="0"/>
              <a:t>archivos en este formato suelen tener la extensión ".3gp" o ".3g2</a:t>
            </a:r>
            <a:r>
              <a:rPr lang="es-ES_tradnl" sz="1600" dirty="0" smtClean="0"/>
              <a:t>".</a:t>
            </a:r>
          </a:p>
          <a:p>
            <a:pPr algn="just"/>
            <a:endParaRPr lang="es-ES_tradnl" sz="1600" dirty="0"/>
          </a:p>
          <a:p>
            <a:pPr algn="just"/>
            <a:r>
              <a:rPr lang="es-ES_tradnl" sz="1600" dirty="0" smtClean="0"/>
              <a:t>Pueden </a:t>
            </a:r>
            <a:r>
              <a:rPr lang="es-ES_tradnl" sz="1600" dirty="0"/>
              <a:t>ser ejecutados con las aplicaciones: </a:t>
            </a:r>
            <a:r>
              <a:rPr lang="es-ES_tradnl" sz="1600" dirty="0" err="1"/>
              <a:t>MPlayer</a:t>
            </a:r>
            <a:r>
              <a:rPr lang="es-ES_tradnl" sz="1600" dirty="0"/>
              <a:t>, VLC Player,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KMPlayer</a:t>
            </a:r>
            <a:r>
              <a:rPr lang="es-ES_tradnl" sz="1600" dirty="0"/>
              <a:t>, </a:t>
            </a:r>
            <a:r>
              <a:rPr lang="es-ES_tradnl" sz="1600" dirty="0" err="1"/>
              <a:t>Quicktime</a:t>
            </a:r>
            <a:r>
              <a:rPr lang="es-ES_tradnl" sz="1600" dirty="0"/>
              <a:t>, </a:t>
            </a:r>
            <a:r>
              <a:rPr lang="es-ES_tradnl" sz="1600" dirty="0" err="1"/>
              <a:t>Realplayer</a:t>
            </a:r>
            <a:r>
              <a:rPr lang="es-ES_tradnl" sz="1600" dirty="0"/>
              <a:t>, entre otras.</a:t>
            </a:r>
            <a:endParaRPr lang="es-MX" sz="1600" dirty="0"/>
          </a:p>
        </p:txBody>
      </p:sp>
      <p:pic>
        <p:nvPicPr>
          <p:cNvPr id="1031" name="Picture 7" descr="http://www.encoding.com/img/3gp-enco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90" y="1679597"/>
            <a:ext cx="5634372" cy="33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91"/>
            <a:ext cx="9144000" cy="689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3277" y="26064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es-ES_tradnl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AVI</a:t>
            </a:r>
            <a:r>
              <a:rPr lang="es-ES_tradn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7088" y="1268760"/>
            <a:ext cx="322558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/>
              <a:t>AVI (siglas en inglés de Audio Video </a:t>
            </a:r>
            <a:r>
              <a:rPr lang="es-ES_tradnl" dirty="0" err="1"/>
              <a:t>Interleave</a:t>
            </a:r>
            <a:r>
              <a:rPr lang="es-ES_tradnl" dirty="0"/>
              <a:t>) es un formato contenedor de audio y video lanzado por Microsoft en 1992</a:t>
            </a:r>
            <a:r>
              <a:rPr lang="es-ES_tradnl" dirty="0" smtClean="0"/>
              <a:t>.</a:t>
            </a:r>
          </a:p>
        </p:txBody>
      </p:sp>
      <p:pic>
        <p:nvPicPr>
          <p:cNvPr id="2052" name="Picture 4" descr="http://www.veryicon.com/icon/png/File%20Type/Black%20Pearl%20Files/Avi%20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73227"/>
            <a:ext cx="3722606" cy="37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2704855"/>
            <a:ext cx="235199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/>
              <a:t>VLC media </a:t>
            </a:r>
            <a:r>
              <a:rPr lang="es-MX" b="1" dirty="0" err="1"/>
              <a:t>player</a:t>
            </a:r>
            <a:r>
              <a:rPr lang="es-MX" b="1" dirty="0"/>
              <a:t> 2.0.5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7504" y="3074187"/>
            <a:ext cx="21173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/>
              <a:t>RealPlayer 15.0.6.14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7504" y="3437705"/>
            <a:ext cx="16017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 err="1"/>
              <a:t>Songr</a:t>
            </a:r>
            <a:r>
              <a:rPr lang="es-MX" b="1" dirty="0"/>
              <a:t> 1.9.1841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17082" y="3807037"/>
            <a:ext cx="23734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/>
              <a:t>K-Lite </a:t>
            </a:r>
            <a:r>
              <a:rPr lang="es-MX" b="1" dirty="0" err="1"/>
              <a:t>Codec</a:t>
            </a:r>
            <a:r>
              <a:rPr lang="es-MX" b="1" dirty="0"/>
              <a:t> Pack 9.7.5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40325" y="4331084"/>
            <a:ext cx="14141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 err="1"/>
              <a:t>DivX</a:t>
            </a:r>
            <a:r>
              <a:rPr lang="es-MX" b="1" dirty="0"/>
              <a:t> Plus 9.0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78036" y="5022724"/>
            <a:ext cx="14606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 err="1"/>
              <a:t>Winamp</a:t>
            </a:r>
            <a:r>
              <a:rPr lang="es-MX" b="1" dirty="0"/>
              <a:t> 5.63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06154" y="4646667"/>
            <a:ext cx="3552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/>
              <a:t>Haihaisoft</a:t>
            </a:r>
            <a:r>
              <a:rPr lang="es-MX" b="1" dirty="0"/>
              <a:t> Universal Player 1.5.7.0v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17082" y="5392056"/>
            <a:ext cx="33155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 err="1"/>
              <a:t>CyberLink</a:t>
            </a:r>
            <a:r>
              <a:rPr lang="es-MX" b="1" dirty="0"/>
              <a:t> </a:t>
            </a:r>
            <a:r>
              <a:rPr lang="es-MX" b="1" dirty="0" err="1"/>
              <a:t>PowerDVD</a:t>
            </a:r>
            <a:r>
              <a:rPr lang="es-MX" b="1" dirty="0"/>
              <a:t> 12.0.11175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07504" y="5761388"/>
            <a:ext cx="28148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/>
              <a:t>Media Player </a:t>
            </a:r>
            <a:r>
              <a:rPr lang="es-MX" b="1" dirty="0" err="1"/>
              <a:t>Classic</a:t>
            </a:r>
            <a:r>
              <a:rPr lang="es-MX" b="1" dirty="0"/>
              <a:t> 6.4.9.0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18256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DIVX</a:t>
            </a:r>
            <a:endParaRPr lang="es-ES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28992" y="49291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076007" y="1484784"/>
            <a:ext cx="7403176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tx1"/>
                </a:solidFill>
              </a:rPr>
              <a:t>Digital Video Express </a:t>
            </a:r>
            <a:r>
              <a:rPr lang="es-ES_tradnl" dirty="0" smtClean="0">
                <a:solidFill>
                  <a:schemeClr val="tx1"/>
                </a:solidFill>
              </a:rPr>
              <a:t>(</a:t>
            </a:r>
            <a:r>
              <a:rPr lang="es-ES_tradnl" dirty="0" err="1" smtClean="0">
                <a:solidFill>
                  <a:schemeClr val="tx1"/>
                </a:solidFill>
              </a:rPr>
              <a:t>DivX</a:t>
            </a:r>
            <a:r>
              <a:rPr lang="es-ES_tradnl" dirty="0" smtClean="0">
                <a:solidFill>
                  <a:schemeClr val="tx1"/>
                </a:solidFill>
              </a:rPr>
              <a:t>): </a:t>
            </a:r>
            <a:r>
              <a:rPr lang="es-ES_tradnl" dirty="0">
                <a:solidFill>
                  <a:schemeClr val="tx1"/>
                </a:solidFill>
              </a:rPr>
              <a:t>desarrollado por </a:t>
            </a:r>
            <a:r>
              <a:rPr lang="es-ES_tradnl" dirty="0" err="1">
                <a:solidFill>
                  <a:schemeClr val="tx1"/>
                </a:solidFill>
              </a:rPr>
              <a:t>DivxNetworks</a:t>
            </a:r>
            <a:r>
              <a:rPr lang="es-ES_tradnl" dirty="0">
                <a:solidFill>
                  <a:schemeClr val="tx1"/>
                </a:solidFill>
              </a:rPr>
              <a:t>, con este nombre se conoce a uno de los </a:t>
            </a:r>
            <a:r>
              <a:rPr lang="es-ES_tradnl" dirty="0" err="1">
                <a:solidFill>
                  <a:schemeClr val="tx1"/>
                </a:solidFill>
              </a:rPr>
              <a:t>codecs</a:t>
            </a:r>
            <a:r>
              <a:rPr lang="es-ES_tradnl" dirty="0">
                <a:solidFill>
                  <a:schemeClr val="tx1"/>
                </a:solidFill>
              </a:rPr>
              <a:t> de compresión de vídeo que siguen el estándar MPEG-4, consiguiendo altas tasas de compresión sin perder mucha calidad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57256" y="4236701"/>
            <a:ext cx="5674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/>
          </a:p>
        </p:txBody>
      </p:sp>
      <p:grpSp>
        <p:nvGrpSpPr>
          <p:cNvPr id="7" name="6 Grupo"/>
          <p:cNvGrpSpPr/>
          <p:nvPr/>
        </p:nvGrpSpPr>
        <p:grpSpPr>
          <a:xfrm>
            <a:off x="514944" y="3722231"/>
            <a:ext cx="2673041" cy="2924910"/>
            <a:chOff x="6087561" y="2182707"/>
            <a:chExt cx="2673041" cy="4021086"/>
          </a:xfrm>
        </p:grpSpPr>
        <p:sp>
          <p:nvSpPr>
            <p:cNvPr id="8" name="7 Rectángulo"/>
            <p:cNvSpPr/>
            <p:nvPr/>
          </p:nvSpPr>
          <p:spPr>
            <a:xfrm>
              <a:off x="6490949" y="2182707"/>
              <a:ext cx="1545616" cy="4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MX" sz="1400" b="1" dirty="0" err="1"/>
                <a:t>OkioMail</a:t>
              </a:r>
              <a:r>
                <a:rPr lang="es-MX" sz="1400" b="1" dirty="0"/>
                <a:t> 2013 4.1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186916" y="2519386"/>
              <a:ext cx="2431308" cy="4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MX" sz="1400" b="1" dirty="0" err="1"/>
                <a:t>Softonic</a:t>
              </a:r>
              <a:r>
                <a:rPr lang="es-MX" sz="1400" b="1" dirty="0"/>
                <a:t> (para Windows) 1.4.5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537982" y="2894887"/>
              <a:ext cx="1876411" cy="4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MX" sz="1400" b="1" dirty="0"/>
                <a:t>VLC media </a:t>
              </a:r>
              <a:r>
                <a:rPr lang="es-MX" sz="1400" b="1" dirty="0" err="1"/>
                <a:t>player</a:t>
              </a:r>
              <a:r>
                <a:rPr lang="es-MX" sz="1400" b="1" dirty="0"/>
                <a:t> 2.0.5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279730" y="3244334"/>
              <a:ext cx="2245679" cy="4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MX" sz="1400" b="1" dirty="0"/>
                <a:t>Media Player </a:t>
              </a:r>
              <a:r>
                <a:rPr lang="es-MX" sz="1400" b="1" dirty="0" err="1"/>
                <a:t>Classic</a:t>
              </a:r>
              <a:r>
                <a:rPr lang="es-MX" sz="1400" b="1" dirty="0"/>
                <a:t> 6.4.9.0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689721" y="3613665"/>
              <a:ext cx="1148071" cy="4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MX" sz="1400" b="1" dirty="0" err="1"/>
                <a:t>DivX</a:t>
              </a:r>
              <a:r>
                <a:rPr lang="es-MX" sz="1400" b="1" dirty="0"/>
                <a:t> Plus 9.0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317472" y="3982999"/>
              <a:ext cx="1892569" cy="4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MX" sz="1400" b="1" dirty="0"/>
                <a:t>K-Lite </a:t>
              </a:r>
              <a:r>
                <a:rPr lang="es-MX" sz="1400" b="1" dirty="0" err="1"/>
                <a:t>Codec</a:t>
              </a:r>
              <a:r>
                <a:rPr lang="es-MX" sz="1400" b="1" dirty="0"/>
                <a:t> Pack 9.7.5</a:t>
              </a: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6087561" y="4352327"/>
              <a:ext cx="2630015" cy="4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MX" sz="1400" b="1" dirty="0" err="1"/>
                <a:t>CyberLink</a:t>
              </a:r>
              <a:r>
                <a:rPr lang="es-MX" sz="1400" b="1" dirty="0"/>
                <a:t> </a:t>
              </a:r>
              <a:r>
                <a:rPr lang="es-MX" sz="1400" b="1" dirty="0" err="1"/>
                <a:t>PowerDVD</a:t>
              </a:r>
              <a:r>
                <a:rPr lang="es-MX" sz="1400" b="1" dirty="0"/>
                <a:t> 12.0.11175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6643426" y="4721664"/>
              <a:ext cx="1665521" cy="4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MX" sz="1400" b="1" dirty="0"/>
                <a:t>XP </a:t>
              </a:r>
              <a:r>
                <a:rPr lang="es-MX" sz="1400" b="1" dirty="0" err="1"/>
                <a:t>Codec</a:t>
              </a:r>
              <a:r>
                <a:rPr lang="es-MX" sz="1400" b="1" dirty="0"/>
                <a:t> Pack 2.5.1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6202914" y="5068378"/>
              <a:ext cx="2557688" cy="4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MX" sz="1400" b="1" dirty="0"/>
                <a:t>VLC Media Player 2 64 bits 2.1.0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6110860" y="5411336"/>
              <a:ext cx="2584042" cy="4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MX" sz="1400" b="1" dirty="0"/>
                <a:t>Cole2k Media - </a:t>
              </a:r>
              <a:r>
                <a:rPr lang="es-MX" sz="1400" b="1" dirty="0" err="1"/>
                <a:t>Codec</a:t>
              </a:r>
              <a:r>
                <a:rPr lang="es-MX" sz="1400" b="1" dirty="0"/>
                <a:t> Pack 7.9.7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6281941" y="5780670"/>
              <a:ext cx="2247475" cy="4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MX" sz="1400" b="1" dirty="0"/>
                <a:t>VSO Media Player 0.2.1.412</a:t>
              </a: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48" y="3863103"/>
            <a:ext cx="43164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FLV</a:t>
            </a:r>
            <a:endParaRPr lang="es-ES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45720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_tradnl" dirty="0"/>
              <a:t>(Flash Video). FLV es un formato y extensión de archivo que es utilizado para transmitir video por internet empleando el reproductor Adobe Flash </a:t>
            </a:r>
            <a:r>
              <a:rPr lang="es-ES_tradnl" dirty="0" smtClean="0"/>
              <a:t>Player.</a:t>
            </a:r>
          </a:p>
          <a:p>
            <a:endParaRPr lang="es-ES_tradnl" dirty="0" smtClean="0"/>
          </a:p>
          <a:p>
            <a:r>
              <a:rPr lang="es-ES_tradnl" dirty="0" smtClean="0"/>
              <a:t>FLV </a:t>
            </a:r>
            <a:r>
              <a:rPr lang="es-ES_tradnl" dirty="0"/>
              <a:t>o Flash Video puede ser visto en la mayoría de los sistemas operativos, pues casi todos incluyen el reproductor Adobe Flash Player o el </a:t>
            </a:r>
            <a:r>
              <a:rPr lang="es-ES_tradnl" dirty="0" err="1"/>
              <a:t>plugin</a:t>
            </a:r>
            <a:r>
              <a:rPr lang="es-ES_tradnl" dirty="0"/>
              <a:t> para el navegador, u otros programas de terceros como </a:t>
            </a:r>
            <a:r>
              <a:rPr lang="es-ES_tradnl" dirty="0" err="1"/>
              <a:t>MPlayer</a:t>
            </a:r>
            <a:r>
              <a:rPr lang="es-ES_tradnl" dirty="0"/>
              <a:t>, VLC, etc.</a:t>
            </a:r>
          </a:p>
          <a:p>
            <a:endParaRPr lang="es-ES_tradnl" dirty="0"/>
          </a:p>
          <a:p>
            <a:r>
              <a:rPr lang="es-ES_tradnl" dirty="0"/>
              <a:t>Sitios web como YouTube, Google Video, Yahoo! Video, y MySpace, entre otros, emplean el formato FLV para mostrar videos.</a:t>
            </a:r>
            <a:endParaRPr lang="es-MX" dirty="0"/>
          </a:p>
        </p:txBody>
      </p:sp>
      <p:pic>
        <p:nvPicPr>
          <p:cNvPr id="8198" name="Picture 6" descr="http://1.bp.blogspot.com/--pTH1-ggNew/UHfyyxGoXVI/AAAAAAAAEyE/t1JQzcxxX8k/s1600/fl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M4V</a:t>
            </a:r>
            <a:endParaRPr lang="es-ES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1600" y="1340768"/>
            <a:ext cx="74168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/>
              <a:t>Es una extensión que indica el tipo de archivo MPEG-4 Video. La extensión .m4v fue desarrollado por ISO / IEC </a:t>
            </a:r>
            <a:r>
              <a:rPr lang="es-ES_tradnl" dirty="0" err="1"/>
              <a:t>Moving</a:t>
            </a:r>
            <a:r>
              <a:rPr lang="es-ES_tradnl" dirty="0"/>
              <a:t> Picture </a:t>
            </a:r>
            <a:r>
              <a:rPr lang="es-ES_tradnl" dirty="0" err="1"/>
              <a:t>Experts</a:t>
            </a:r>
            <a:r>
              <a:rPr lang="es-ES_tradnl" dirty="0"/>
              <a:t> </a:t>
            </a:r>
            <a:r>
              <a:rPr lang="es-ES_tradnl" dirty="0" err="1"/>
              <a:t>Group</a:t>
            </a:r>
            <a:r>
              <a:rPr lang="es-ES_tradnl" dirty="0"/>
              <a:t> (MPEG). La extensión de archivo *.m4v stands para </a:t>
            </a:r>
            <a:r>
              <a:rPr lang="es-ES_tradnl" dirty="0" err="1"/>
              <a:t>Raw</a:t>
            </a:r>
            <a:r>
              <a:rPr lang="es-ES_tradnl" dirty="0"/>
              <a:t> MPEG-4 Visual flujos de bits. Es un formato contenedor multimedia basadas en una parte de MPEG-4.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51520" y="3356992"/>
            <a:ext cx="234583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600" b="1" dirty="0"/>
              <a:t>Zune software 4.8.2345.0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51520" y="3726324"/>
            <a:ext cx="2029723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600" b="1" dirty="0"/>
              <a:t>QuickTime 7.72.80.56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51520" y="4095656"/>
            <a:ext cx="250799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600" b="1" dirty="0" err="1"/>
              <a:t>VideoPad</a:t>
            </a:r>
            <a:r>
              <a:rPr lang="es-MX" sz="1600" b="1" dirty="0"/>
              <a:t> Video Editor 2.42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51520" y="4446106"/>
            <a:ext cx="144020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600" b="1" dirty="0" err="1"/>
              <a:t>UMPlayer</a:t>
            </a:r>
            <a:r>
              <a:rPr lang="es-MX" sz="1600" b="1" dirty="0"/>
              <a:t> 0.98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51520" y="4815438"/>
            <a:ext cx="192911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600" b="1" dirty="0" err="1"/>
              <a:t>SMPlayer</a:t>
            </a:r>
            <a:r>
              <a:rPr lang="es-MX" sz="1600" b="1" dirty="0"/>
              <a:t> 0.8.3.5148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51520" y="5184770"/>
            <a:ext cx="2127377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600" b="1" dirty="0"/>
              <a:t>Total Video Player 1.31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51520" y="5539297"/>
            <a:ext cx="35123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Free Video to DVD </a:t>
            </a:r>
            <a:r>
              <a:rPr lang="en-US" sz="1400" b="1" dirty="0"/>
              <a:t>Converter5.0.22.128</a:t>
            </a:r>
            <a:endParaRPr lang="en-US" sz="2400" b="1" dirty="0"/>
          </a:p>
        </p:txBody>
      </p:sp>
      <p:sp>
        <p:nvSpPr>
          <p:cNvPr id="25" name="24 Rectángulo"/>
          <p:cNvSpPr/>
          <p:nvPr/>
        </p:nvSpPr>
        <p:spPr>
          <a:xfrm>
            <a:off x="251520" y="5908630"/>
            <a:ext cx="2281587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600" b="1" dirty="0"/>
              <a:t>Convertidor YouTube 1.6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251520" y="6231994"/>
            <a:ext cx="188295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600" b="1" dirty="0" err="1"/>
              <a:t>Songbird</a:t>
            </a:r>
            <a:r>
              <a:rPr lang="es-MX" sz="1600" b="1" dirty="0"/>
              <a:t> 2.2.0.2453</a:t>
            </a:r>
          </a:p>
        </p:txBody>
      </p:sp>
      <p:pic>
        <p:nvPicPr>
          <p:cNvPr id="3078" name="Picture 6" descr="http://www.best-video-editor.com/images/guide/edit-mp4-video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339366"/>
            <a:ext cx="3132348" cy="31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MKV</a:t>
            </a:r>
            <a:endParaRPr lang="es-ES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58015" y="1351508"/>
            <a:ext cx="329411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/>
              <a:t>Son archivos de vídeo creados por </a:t>
            </a:r>
            <a:r>
              <a:rPr lang="es-ES_tradnl" dirty="0" err="1"/>
              <a:t>Matroska</a:t>
            </a:r>
            <a:r>
              <a:rPr lang="es-ES_tradnl" dirty="0"/>
              <a:t>, un formato que apunta a convertirse en el Formato Contenedor Multimedia estándar algún día.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558015" y="3645024"/>
            <a:ext cx="329411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- Media Player Clásico </a:t>
            </a:r>
            <a:br>
              <a:rPr lang="es-MX" dirty="0"/>
            </a:br>
            <a:r>
              <a:rPr lang="es-MX" dirty="0"/>
              <a:t>-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Core</a:t>
            </a:r>
            <a:r>
              <a:rPr lang="es-MX" dirty="0"/>
              <a:t> media </a:t>
            </a:r>
            <a:r>
              <a:rPr lang="es-MX" dirty="0" err="1"/>
              <a:t>player</a:t>
            </a:r>
            <a:r>
              <a:rPr lang="es-MX" dirty="0"/>
              <a:t> </a:t>
            </a:r>
            <a:br>
              <a:rPr lang="es-MX" dirty="0"/>
            </a:br>
            <a:r>
              <a:rPr lang="es-MX" dirty="0"/>
              <a:t>- VLC Media Player (Recomendado) </a:t>
            </a:r>
            <a:br>
              <a:rPr lang="es-MX" dirty="0"/>
            </a:br>
            <a:r>
              <a:rPr lang="es-MX" dirty="0"/>
              <a:t>- </a:t>
            </a:r>
            <a:r>
              <a:rPr lang="es-MX" dirty="0" err="1"/>
              <a:t>Zoomplayer</a:t>
            </a:r>
            <a:r>
              <a:rPr lang="es-MX" dirty="0"/>
              <a:t> </a:t>
            </a:r>
            <a:br>
              <a:rPr lang="es-MX" dirty="0"/>
            </a:br>
            <a:r>
              <a:rPr lang="es-MX" dirty="0"/>
              <a:t>- </a:t>
            </a:r>
            <a:r>
              <a:rPr lang="es-MX" dirty="0" err="1"/>
              <a:t>CorePlayer</a:t>
            </a:r>
            <a:r>
              <a:rPr lang="es-MX" dirty="0"/>
              <a:t> Pro </a:t>
            </a:r>
            <a:br>
              <a:rPr lang="es-MX" dirty="0"/>
            </a:br>
            <a:r>
              <a:rPr lang="es-MX" dirty="0"/>
              <a:t>- </a:t>
            </a:r>
            <a:r>
              <a:rPr lang="es-MX" dirty="0" err="1"/>
              <a:t>MPlayer</a:t>
            </a:r>
            <a:r>
              <a:rPr lang="es-MX" dirty="0"/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7" y="1988840"/>
            <a:ext cx="396716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MOV</a:t>
            </a:r>
            <a:endParaRPr lang="es-ES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42498" y="1484784"/>
            <a:ext cx="826194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/>
              <a:t>Es el formato común para las películas QuickTime, la plataforma nativa de Macintosh para películas. Tipo de archivo: Binario Puede usar un número de aplicaciones para reproducir archivos .</a:t>
            </a:r>
            <a:r>
              <a:rPr lang="es-ES_tradnl" dirty="0" err="1"/>
              <a:t>mov</a:t>
            </a:r>
            <a:r>
              <a:rPr lang="es-ES_tradnl" dirty="0"/>
              <a:t> incluyendo </a:t>
            </a:r>
            <a:r>
              <a:rPr lang="es-ES_tradnl" dirty="0" err="1"/>
              <a:t>Sparkle</a:t>
            </a:r>
            <a:r>
              <a:rPr lang="es-ES_tradnl" dirty="0"/>
              <a:t> o </a:t>
            </a:r>
            <a:r>
              <a:rPr lang="es-ES_tradnl" dirty="0" err="1"/>
              <a:t>MoviePlayer</a:t>
            </a:r>
            <a:r>
              <a:rPr lang="es-ES_tradnl" dirty="0"/>
              <a:t> en Mac, y QuickTime para Windows.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0" y="3933056"/>
            <a:ext cx="3528392" cy="274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050856" cy="30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" y="0"/>
            <a:ext cx="9234155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MP4</a:t>
            </a:r>
            <a:endParaRPr lang="es-ES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3792" y="1916832"/>
            <a:ext cx="387017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/>
              <a:t>Es un estándar de formato multimedia que es parte del MPEG-4. Formalmente llamado ISO/IEC 14496-14:2003. La extensión de archivo oficial es .mp4.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16666"/>
            <a:ext cx="3960439" cy="310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http://images2.wikia.nocookie.net/__cb20111007213547/applezone/es/images/f/fd/MP4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625773" cy="18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606</Words>
  <Application>Microsoft Office PowerPoint</Application>
  <PresentationFormat>Presentación en pantalla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                                                   </vt:lpstr>
      <vt:lpstr>AVI </vt:lpstr>
      <vt:lpstr>DIVX</vt:lpstr>
      <vt:lpstr>FLV</vt:lpstr>
      <vt:lpstr>M4V</vt:lpstr>
      <vt:lpstr>MKV</vt:lpstr>
      <vt:lpstr>MOV</vt:lpstr>
      <vt:lpstr>MP4</vt:lpstr>
      <vt:lpstr>MPG</vt:lpstr>
      <vt:lpstr>OGM</vt:lpstr>
      <vt:lpstr>RM</vt:lpstr>
      <vt:lpstr>VOB</vt:lpstr>
      <vt:lpstr>WMV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COMPUTO</dc:creator>
  <cp:lastModifiedBy>WinuE</cp:lastModifiedBy>
  <cp:revision>17</cp:revision>
  <dcterms:created xsi:type="dcterms:W3CDTF">2013-02-07T17:58:04Z</dcterms:created>
  <dcterms:modified xsi:type="dcterms:W3CDTF">2013-02-14T04:02:54Z</dcterms:modified>
</cp:coreProperties>
</file>