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86DC-244C-4CE5-97C4-1571D0C9AAC5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88C28-F842-42F9-B914-47FC3BBB15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86DC-244C-4CE5-97C4-1571D0C9AAC5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88C28-F842-42F9-B914-47FC3BBB15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86DC-244C-4CE5-97C4-1571D0C9AAC5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88C28-F842-42F9-B914-47FC3BBB15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86DC-244C-4CE5-97C4-1571D0C9AAC5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88C28-F842-42F9-B914-47FC3BBB15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86DC-244C-4CE5-97C4-1571D0C9AAC5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88C28-F842-42F9-B914-47FC3BBB15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86DC-244C-4CE5-97C4-1571D0C9AAC5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88C28-F842-42F9-B914-47FC3BBB15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86DC-244C-4CE5-97C4-1571D0C9AAC5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88C28-F842-42F9-B914-47FC3BBB15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86DC-244C-4CE5-97C4-1571D0C9AAC5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188C28-F842-42F9-B914-47FC3BBB159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86DC-244C-4CE5-97C4-1571D0C9AAC5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88C28-F842-42F9-B914-47FC3BBB15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86DC-244C-4CE5-97C4-1571D0C9AAC5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0188C28-F842-42F9-B914-47FC3BBB15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9D586DC-244C-4CE5-97C4-1571D0C9AAC5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88C28-F842-42F9-B914-47FC3BBB15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9D586DC-244C-4CE5-97C4-1571D0C9AAC5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0188C28-F842-42F9-B914-47FC3BBB15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/index.php?title=AAC-LC&amp;action=edit&amp;redlink=1" TargetMode="External"/><Relationship Id="rId2" Type="http://schemas.openxmlformats.org/officeDocument/2006/relationships/hyperlink" Target="http://es.wikipedia.org/wiki/Quicktim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s.wikipedia.org/wiki/Big-endian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Yazmin del pilar Suarez olivares</a:t>
            </a:r>
            <a:br>
              <a:rPr lang="es-ES" dirty="0" smtClean="0"/>
            </a:br>
            <a:r>
              <a:rPr lang="es-ES" dirty="0" smtClean="0"/>
              <a:t>2”C” # 30 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Escuela Normal De Educación Preescolar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err="1" smtClean="0">
                <a:solidFill>
                  <a:schemeClr val="bg1"/>
                </a:solidFill>
              </a:rPr>
              <a:t>Mvo</a:t>
            </a:r>
            <a:r>
              <a:rPr lang="es-ES" dirty="0" smtClean="0">
                <a:solidFill>
                  <a:schemeClr val="bg1"/>
                </a:solidFill>
              </a:rPr>
              <a:t> Es el formato común para las películas QuickTime, la plataforma nativa de Macintosh para películas. Tipo de archivo: Binario Puede usar un número de aplicaciones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para reproducir archivos .</a:t>
            </a:r>
            <a:r>
              <a:rPr lang="es-ES" dirty="0" err="1" smtClean="0">
                <a:solidFill>
                  <a:schemeClr val="bg1"/>
                </a:solidFill>
              </a:rPr>
              <a:t>mov</a:t>
            </a:r>
            <a:r>
              <a:rPr lang="es-ES" dirty="0" smtClean="0">
                <a:solidFill>
                  <a:schemeClr val="bg1"/>
                </a:solidFill>
              </a:rPr>
              <a:t> incluyendo </a:t>
            </a:r>
            <a:r>
              <a:rPr lang="es-ES" dirty="0" err="1" smtClean="0">
                <a:solidFill>
                  <a:schemeClr val="bg1"/>
                </a:solidFill>
              </a:rPr>
              <a:t>Sparkle</a:t>
            </a:r>
            <a:r>
              <a:rPr lang="es-ES" dirty="0" smtClean="0">
                <a:solidFill>
                  <a:schemeClr val="bg1"/>
                </a:solidFill>
              </a:rPr>
              <a:t> o </a:t>
            </a:r>
            <a:r>
              <a:rPr lang="es-ES" dirty="0" err="1" smtClean="0">
                <a:solidFill>
                  <a:schemeClr val="bg1"/>
                </a:solidFill>
              </a:rPr>
              <a:t>MoviePlayer</a:t>
            </a:r>
            <a:r>
              <a:rPr lang="es-ES" dirty="0" smtClean="0">
                <a:solidFill>
                  <a:schemeClr val="bg1"/>
                </a:solidFill>
              </a:rPr>
              <a:t> en Mac, y QuickTime para Windows.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/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desde </a:t>
            </a:r>
            <a:r>
              <a:rPr lang="es-ES" dirty="0" err="1" smtClean="0">
                <a:solidFill>
                  <a:schemeClr val="bg1"/>
                </a:solidFill>
              </a:rPr>
              <a:t>mastermagazine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Formato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y extensión de archivos de videos digitales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desarrollado por el grupo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MPEG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*</a:t>
            </a:r>
            <a:r>
              <a:rPr lang="es-ES" sz="3600" dirty="0" smtClean="0">
                <a:solidFill>
                  <a:schemeClr val="bg1"/>
                </a:solidFill>
              </a:rPr>
              <a:t>OGM* siglas de *</a:t>
            </a:r>
            <a:r>
              <a:rPr lang="es-ES" sz="3600" dirty="0" err="1" smtClean="0">
                <a:solidFill>
                  <a:schemeClr val="bg1"/>
                </a:solidFill>
              </a:rPr>
              <a:t>Ogg</a:t>
            </a:r>
            <a:r>
              <a:rPr lang="es-ES" sz="3600" dirty="0" smtClean="0">
                <a:solidFill>
                  <a:schemeClr val="bg1"/>
                </a:solidFill>
              </a:rPr>
              <a:t> Media*, es </a:t>
            </a:r>
            <a:r>
              <a:rPr lang="es-ES" sz="3600" dirty="0" smtClean="0">
                <a:solidFill>
                  <a:schemeClr val="bg1"/>
                </a:solidFill>
              </a:rPr>
              <a:t>un Contenedor </a:t>
            </a:r>
            <a:r>
              <a:rPr lang="es-ES" sz="3600" dirty="0" smtClean="0">
                <a:solidFill>
                  <a:schemeClr val="bg1"/>
                </a:solidFill>
              </a:rPr>
              <a:t>Multimedia (no un códec</a:t>
            </a:r>
            <a:br>
              <a:rPr lang="es-ES" sz="3600" dirty="0" smtClean="0">
                <a:solidFill>
                  <a:schemeClr val="bg1"/>
                </a:solidFill>
              </a:rPr>
            </a:br>
            <a:r>
              <a:rPr lang="es-ES" sz="3600" dirty="0" smtClean="0">
                <a:solidFill>
                  <a:schemeClr val="bg1"/>
                </a:solidFill>
              </a:rPr>
              <a:t>) cuya función es contener el audio (normalmente en formato </a:t>
            </a:r>
            <a:r>
              <a:rPr lang="es-ES" sz="3600" dirty="0" err="1" smtClean="0">
                <a:solidFill>
                  <a:schemeClr val="bg1"/>
                </a:solidFill>
              </a:rPr>
              <a:t>Vorbis</a:t>
            </a:r>
            <a:r>
              <a:rPr lang="es-ES" sz="3600" dirty="0" smtClean="0">
                <a:solidFill>
                  <a:schemeClr val="bg1"/>
                </a:solidFill>
              </a:rPr>
              <a:t/>
            </a:r>
            <a:br>
              <a:rPr lang="es-ES" sz="3600" dirty="0" smtClean="0">
                <a:solidFill>
                  <a:schemeClr val="bg1"/>
                </a:solidFill>
              </a:rPr>
            </a:br>
            <a:r>
              <a:rPr lang="es-ES" sz="3600" dirty="0" smtClean="0">
                <a:solidFill>
                  <a:schemeClr val="bg1"/>
                </a:solidFill>
              </a:rPr>
              <a:t>), el vídeo (normalmente DivX</a:t>
            </a:r>
            <a:br>
              <a:rPr lang="es-ES" sz="3600" dirty="0" smtClean="0">
                <a:solidFill>
                  <a:schemeClr val="bg1"/>
                </a:solidFill>
              </a:rPr>
            </a:br>
            <a:r>
              <a:rPr lang="es-ES" sz="3600" dirty="0" smtClean="0">
                <a:solidFill>
                  <a:schemeClr val="bg1"/>
                </a:solidFill>
              </a:rPr>
              <a:t>o </a:t>
            </a:r>
            <a:r>
              <a:rPr lang="es-ES" sz="3600" dirty="0" err="1" smtClean="0">
                <a:solidFill>
                  <a:schemeClr val="bg1"/>
                </a:solidFill>
              </a:rPr>
              <a:t>Xvid</a:t>
            </a:r>
            <a:r>
              <a:rPr lang="es-ES" sz="3600" dirty="0" smtClean="0">
                <a:solidFill>
                  <a:schemeClr val="bg1"/>
                </a:solidFill>
              </a:rPr>
              <a:t>) y subtítulo</a:t>
            </a:r>
            <a:endParaRPr lang="es-E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*</a:t>
            </a:r>
            <a:r>
              <a:rPr lang="es-ES" dirty="0" err="1" smtClean="0">
                <a:solidFill>
                  <a:schemeClr val="bg1"/>
                </a:solidFill>
              </a:rPr>
              <a:t>rm</a:t>
            </a:r>
            <a:r>
              <a:rPr lang="es-ES" dirty="0" smtClean="0">
                <a:solidFill>
                  <a:schemeClr val="bg1"/>
                </a:solidFill>
              </a:rPr>
              <a:t>* es un comando de la familia de sistemas operativos Unix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usada para eliminar archivos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y directorios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del sistema </a:t>
            </a:r>
            <a:r>
              <a:rPr lang="es-ES" dirty="0" smtClean="0">
                <a:solidFill>
                  <a:schemeClr val="bg1"/>
                </a:solidFill>
              </a:rPr>
              <a:t>de archivos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[1]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. Esta orden debe utilizarse con cautela, ya que puede ser muy destructiva, debido a que, al momento de ser llamada, por omisión borra los archivos sin pedir confirmación.</a:t>
            </a:r>
          </a:p>
          <a:p>
            <a:endParaRPr lang="es-ES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*VOB* (DVD-Video </a:t>
            </a:r>
            <a:r>
              <a:rPr lang="es-ES" dirty="0" err="1" smtClean="0">
                <a:solidFill>
                  <a:schemeClr val="bg1"/>
                </a:solidFill>
              </a:rPr>
              <a:t>Object</a:t>
            </a:r>
            <a:r>
              <a:rPr lang="es-ES" dirty="0" smtClean="0">
                <a:solidFill>
                  <a:schemeClr val="bg1"/>
                </a:solidFill>
              </a:rPr>
              <a:t> o </a:t>
            </a:r>
            <a:r>
              <a:rPr lang="es-ES" dirty="0" err="1" smtClean="0">
                <a:solidFill>
                  <a:schemeClr val="bg1"/>
                </a:solidFill>
              </a:rPr>
              <a:t>Versioned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dirty="0" err="1" smtClean="0">
                <a:solidFill>
                  <a:schemeClr val="bg1"/>
                </a:solidFill>
              </a:rPr>
              <a:t>Object</a:t>
            </a:r>
            <a:r>
              <a:rPr lang="es-ES" dirty="0" smtClean="0">
                <a:solidFill>
                  <a:schemeClr val="bg1"/>
                </a:solidFill>
              </a:rPr>
              <a:t> Base) es un tipo de fichero contenido en los DVD-Video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. Incluye el video, audio, subtítulos y menús en forma de "</a:t>
            </a:r>
            <a:r>
              <a:rPr lang="es-ES" dirty="0" err="1" smtClean="0">
                <a:solidFill>
                  <a:schemeClr val="bg1"/>
                </a:solidFill>
              </a:rPr>
              <a:t>stream</a:t>
            </a:r>
            <a:r>
              <a:rPr lang="es-ES" dirty="0" smtClean="0">
                <a:solidFill>
                  <a:schemeClr val="bg1"/>
                </a:solidFill>
              </a:rPr>
              <a:t/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".</a:t>
            </a:r>
          </a:p>
          <a:p>
            <a:endParaRPr lang="es-ES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(Windows Media Video). Conjunto de algoritmos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para la compresión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de videos, propiedad </a:t>
            </a:r>
            <a:r>
              <a:rPr lang="es-ES" dirty="0" smtClean="0">
                <a:solidFill>
                  <a:schemeClr val="bg1"/>
                </a:solidFill>
              </a:rPr>
              <a:t>de Microsoft</a:t>
            </a:r>
            <a:r>
              <a:rPr lang="es-ES" dirty="0" smtClean="0">
                <a:solidFill>
                  <a:schemeClr val="bg1"/>
                </a:solidFill>
              </a:rPr>
              <a:t/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. Por lo general suele combinarse con el formato de sonido WMA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(Windows Media Audio).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/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WMV desde la versión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7 utiliza su propia tecnología no estandarizada de MPEG-4.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/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Este formato puede ser reproducido por la mayoría de los reproductores y los archivos que lo utilizan suelen tener la extensión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".</a:t>
            </a:r>
            <a:r>
              <a:rPr lang="es-ES" dirty="0" err="1" smtClean="0">
                <a:solidFill>
                  <a:schemeClr val="bg1"/>
                </a:solidFill>
              </a:rPr>
              <a:t>wmv</a:t>
            </a:r>
            <a:r>
              <a:rPr lang="es-ES" dirty="0" smtClean="0">
                <a:solidFill>
                  <a:schemeClr val="bg1"/>
                </a:solidFill>
              </a:rPr>
              <a:t>".</a:t>
            </a:r>
          </a:p>
          <a:p>
            <a:endParaRPr lang="es-ES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3GP</a:t>
            </a:r>
            <a:r>
              <a:rPr lang="es-ES" dirty="0">
                <a:solidFill>
                  <a:schemeClr val="bg1"/>
                </a:solidFill>
              </a:rPr>
              <a:t> es un formato contenedor usado por teléfonos móviles para almacenar información de medios múltiples (audio y video). Este formato de archivo, creado por 3GPP (3rd </a:t>
            </a:r>
            <a:r>
              <a:rPr lang="es-ES" dirty="0" err="1">
                <a:solidFill>
                  <a:schemeClr val="bg1"/>
                </a:solidFill>
              </a:rPr>
              <a:t>Generation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err="1">
                <a:solidFill>
                  <a:schemeClr val="bg1"/>
                </a:solidFill>
              </a:rPr>
              <a:t>Partnership</a:t>
            </a:r>
            <a:r>
              <a:rPr lang="es-ES" dirty="0">
                <a:solidFill>
                  <a:schemeClr val="bg1"/>
                </a:solidFill>
              </a:rPr>
              <a:t> Project), es una versión simplificada del "ISO 14496-1 Media </a:t>
            </a:r>
            <a:r>
              <a:rPr lang="es-ES" dirty="0" err="1">
                <a:solidFill>
                  <a:schemeClr val="bg1"/>
                </a:solidFill>
              </a:rPr>
              <a:t>Format</a:t>
            </a:r>
            <a:r>
              <a:rPr lang="es-ES" dirty="0">
                <a:solidFill>
                  <a:schemeClr val="bg1"/>
                </a:solidFill>
              </a:rPr>
              <a:t>", que es similar al formato de </a:t>
            </a:r>
            <a:r>
              <a:rPr lang="es-ES" dirty="0" err="1">
                <a:solidFill>
                  <a:schemeClr val="bg1"/>
                </a:solidFill>
                <a:hlinkClick r:id="rId2" tooltip="Quicktime"/>
              </a:rPr>
              <a:t>Quicktime</a:t>
            </a:r>
            <a:r>
              <a:rPr lang="es-ES" dirty="0">
                <a:solidFill>
                  <a:schemeClr val="bg1"/>
                </a:solidFill>
              </a:rPr>
              <a:t>. 3GP guarda video como MPEG-4 o H.263. El audio es almacenado en los formatos AMR-NB </a:t>
            </a:r>
            <a:r>
              <a:rPr lang="es-ES" dirty="0" err="1">
                <a:solidFill>
                  <a:schemeClr val="bg1"/>
                </a:solidFill>
              </a:rPr>
              <a:t>o</a:t>
            </a:r>
            <a:r>
              <a:rPr lang="es-ES" dirty="0" err="1">
                <a:solidFill>
                  <a:schemeClr val="bg1"/>
                </a:solidFill>
                <a:hlinkClick r:id="rId3" tooltip="AAC-LC (aún no redactado)"/>
              </a:rPr>
              <a:t>AAC</a:t>
            </a:r>
            <a:r>
              <a:rPr lang="es-ES" dirty="0">
                <a:solidFill>
                  <a:schemeClr val="bg1"/>
                </a:solidFill>
                <a:hlinkClick r:id="rId3" tooltip="AAC-LC (aún no redactado)"/>
              </a:rPr>
              <a:t>-LC</a:t>
            </a:r>
            <a:r>
              <a:rPr lang="es-ES" dirty="0">
                <a:solidFill>
                  <a:schemeClr val="bg1"/>
                </a:solidFill>
              </a:rPr>
              <a:t>.</a:t>
            </a:r>
          </a:p>
          <a:p>
            <a:r>
              <a:rPr lang="es-ES" dirty="0">
                <a:solidFill>
                  <a:schemeClr val="bg1"/>
                </a:solidFill>
              </a:rPr>
              <a:t>Este formato guarda los valores como </a:t>
            </a:r>
            <a:r>
              <a:rPr lang="es-ES" dirty="0" err="1">
                <a:solidFill>
                  <a:schemeClr val="bg1"/>
                </a:solidFill>
                <a:hlinkClick r:id="rId4" tooltip="Big-endian"/>
              </a:rPr>
              <a:t>big-endian</a:t>
            </a:r>
            <a:r>
              <a:rPr lang="es-ES" dirty="0">
                <a:solidFill>
                  <a:schemeClr val="bg1"/>
                </a:solidFill>
              </a:rPr>
              <a:t>.</a:t>
            </a:r>
          </a:p>
          <a:p>
            <a:r>
              <a:rPr lang="es-ES" dirty="0">
                <a:solidFill>
                  <a:schemeClr val="bg1"/>
                </a:solidFill>
              </a:rPr>
              <a:t>Las especificaciones abarcan las redes GSM, incluyendo a las capacidades GPRS y EDGE, </a:t>
            </a:r>
            <a:r>
              <a:rPr lang="es-ES" dirty="0" smtClean="0">
                <a:solidFill>
                  <a:schemeClr val="bg1"/>
                </a:solidFill>
              </a:rPr>
              <a:t>y</a:t>
            </a:r>
          </a:p>
          <a:p>
            <a:r>
              <a:rPr lang="es-ES" dirty="0">
                <a:solidFill>
                  <a:schemeClr val="bg1"/>
                </a:solidFill>
              </a:rPr>
              <a:t> W-CDMA.</a:t>
            </a:r>
          </a:p>
          <a:p>
            <a:endParaRPr lang="es-E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>
                <a:solidFill>
                  <a:schemeClr val="bg1"/>
                </a:solidFill>
              </a:rPr>
              <a:t>Este formato se puede reproducir desde los siguientes reproductores:</a:t>
            </a:r>
          </a:p>
          <a:p>
            <a:r>
              <a:rPr lang="es-ES" dirty="0">
                <a:solidFill>
                  <a:schemeClr val="bg1"/>
                </a:solidFill>
              </a:rPr>
              <a:t>VLC media </a:t>
            </a:r>
            <a:r>
              <a:rPr lang="es-ES" dirty="0" err="1">
                <a:solidFill>
                  <a:schemeClr val="bg1"/>
                </a:solidFill>
              </a:rPr>
              <a:t>player</a:t>
            </a:r>
            <a:endParaRPr lang="es-ES" dirty="0">
              <a:solidFill>
                <a:schemeClr val="bg1"/>
              </a:solidFill>
            </a:endParaRPr>
          </a:p>
          <a:p>
            <a:r>
              <a:rPr lang="es-ES" dirty="0" err="1">
                <a:solidFill>
                  <a:schemeClr val="bg1"/>
                </a:solidFill>
              </a:rPr>
              <a:t>Totem</a:t>
            </a:r>
            <a:endParaRPr lang="es-ES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Media Player </a:t>
            </a:r>
            <a:r>
              <a:rPr lang="es-ES" dirty="0" err="1">
                <a:solidFill>
                  <a:schemeClr val="bg1"/>
                </a:solidFill>
              </a:rPr>
              <a:t>Classic</a:t>
            </a:r>
            <a:endParaRPr lang="es-ES" dirty="0">
              <a:solidFill>
                <a:schemeClr val="bg1"/>
              </a:solidFill>
            </a:endParaRPr>
          </a:p>
          <a:p>
            <a:r>
              <a:rPr lang="es-ES" dirty="0" err="1">
                <a:solidFill>
                  <a:schemeClr val="bg1"/>
                </a:solidFill>
              </a:rPr>
              <a:t>The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err="1">
                <a:solidFill>
                  <a:schemeClr val="bg1"/>
                </a:solidFill>
              </a:rPr>
              <a:t>KMPlayer</a:t>
            </a:r>
            <a:endParaRPr lang="es-ES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QuickTime</a:t>
            </a:r>
          </a:p>
          <a:p>
            <a:r>
              <a:rPr lang="es-ES" dirty="0" err="1">
                <a:solidFill>
                  <a:schemeClr val="bg1"/>
                </a:solidFill>
              </a:rPr>
              <a:t>RealPlayer</a:t>
            </a:r>
            <a:endParaRPr lang="es-ES" dirty="0">
              <a:solidFill>
                <a:schemeClr val="bg1"/>
              </a:solidFill>
            </a:endParaRPr>
          </a:p>
          <a:p>
            <a:r>
              <a:rPr lang="es-ES" dirty="0" err="1">
                <a:solidFill>
                  <a:schemeClr val="bg1"/>
                </a:solidFill>
              </a:rPr>
              <a:t>JetAudio</a:t>
            </a:r>
            <a:endParaRPr lang="es-ES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GOM </a:t>
            </a:r>
            <a:r>
              <a:rPr lang="es-ES" dirty="0" smtClean="0">
                <a:solidFill>
                  <a:schemeClr val="bg1"/>
                </a:solidFill>
              </a:rPr>
              <a:t>Player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Windows </a:t>
            </a:r>
            <a:r>
              <a:rPr lang="es-ES" dirty="0">
                <a:solidFill>
                  <a:schemeClr val="bg1"/>
                </a:solidFill>
              </a:rPr>
              <a:t>Media Player (A partir de la versión 12, incluida en Windows 7)</a:t>
            </a:r>
          </a:p>
          <a:p>
            <a:endParaRPr lang="es-E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AVI</a:t>
            </a:r>
            <a:r>
              <a:rPr lang="es-ES" dirty="0">
                <a:solidFill>
                  <a:schemeClr val="bg1"/>
                </a:solidFill>
              </a:rPr>
              <a:t> (siglas en inglés de </a:t>
            </a:r>
            <a:r>
              <a:rPr lang="es-ES" i="1" dirty="0">
                <a:solidFill>
                  <a:schemeClr val="bg1"/>
                </a:solidFill>
              </a:rPr>
              <a:t>Audio Video </a:t>
            </a:r>
            <a:r>
              <a:rPr lang="es-ES" i="1" dirty="0" err="1">
                <a:solidFill>
                  <a:schemeClr val="bg1"/>
                </a:solidFill>
              </a:rPr>
              <a:t>Interleave</a:t>
            </a:r>
            <a:r>
              <a:rPr lang="es-ES" dirty="0">
                <a:solidFill>
                  <a:schemeClr val="bg1"/>
                </a:solidFill>
              </a:rPr>
              <a:t>) es un formato contenedor de audio </a:t>
            </a:r>
            <a:r>
              <a:rPr lang="es-ES" dirty="0" smtClean="0">
                <a:solidFill>
                  <a:schemeClr val="bg1"/>
                </a:solidFill>
              </a:rPr>
              <a:t>y video</a:t>
            </a:r>
            <a:r>
              <a:rPr lang="es-ES" dirty="0">
                <a:solidFill>
                  <a:schemeClr val="bg1"/>
                </a:solidFill>
              </a:rPr>
              <a:t> lanzado por Microsoft en 1992</a:t>
            </a:r>
            <a:r>
              <a:rPr lang="es-ES" dirty="0" smtClean="0">
                <a:solidFill>
                  <a:schemeClr val="bg1"/>
                </a:solidFill>
              </a:rPr>
              <a:t>.</a:t>
            </a:r>
          </a:p>
          <a:p>
            <a:r>
              <a:rPr lang="es-ES" dirty="0">
                <a:solidFill>
                  <a:schemeClr val="bg1"/>
                </a:solidFill>
              </a:rPr>
              <a:t>El formato </a:t>
            </a:r>
            <a:r>
              <a:rPr lang="es-ES" i="1" dirty="0">
                <a:solidFill>
                  <a:schemeClr val="bg1"/>
                </a:solidFill>
              </a:rPr>
              <a:t>AVI</a:t>
            </a:r>
            <a:r>
              <a:rPr lang="es-ES" dirty="0">
                <a:solidFill>
                  <a:schemeClr val="bg1"/>
                </a:solidFill>
              </a:rPr>
              <a:t> fue definido por Microsoft para su tecnología Video </a:t>
            </a:r>
            <a:r>
              <a:rPr lang="es-ES" dirty="0" err="1">
                <a:solidFill>
                  <a:schemeClr val="bg1"/>
                </a:solidFill>
              </a:rPr>
              <a:t>for</a:t>
            </a:r>
            <a:r>
              <a:rPr lang="es-ES" dirty="0">
                <a:solidFill>
                  <a:schemeClr val="bg1"/>
                </a:solidFill>
              </a:rPr>
              <a:t> Windows en 1992. Posteriormente fue mejorado mediante las extensiones de formato del grupo </a:t>
            </a:r>
            <a:r>
              <a:rPr lang="es-ES" dirty="0" err="1">
                <a:solidFill>
                  <a:schemeClr val="bg1"/>
                </a:solidFill>
              </a:rPr>
              <a:t>OpenDML</a:t>
            </a:r>
            <a:r>
              <a:rPr lang="es-ES" dirty="0">
                <a:solidFill>
                  <a:schemeClr val="bg1"/>
                </a:solidFill>
              </a:rPr>
              <a:t> de la compañía </a:t>
            </a:r>
            <a:r>
              <a:rPr lang="es-ES" dirty="0" err="1">
                <a:solidFill>
                  <a:schemeClr val="bg1"/>
                </a:solidFill>
              </a:rPr>
              <a:t>Matrox</a:t>
            </a:r>
            <a:r>
              <a:rPr lang="es-ES" dirty="0">
                <a:solidFill>
                  <a:schemeClr val="bg1"/>
                </a:solidFill>
              </a:rPr>
              <a:t>. Estas extensiones están soportadas por Microsoft, aunque no de manera oficial, y son denominadas </a:t>
            </a:r>
            <a:r>
              <a:rPr lang="es-ES" b="1" dirty="0">
                <a:solidFill>
                  <a:schemeClr val="bg1"/>
                </a:solidFill>
              </a:rPr>
              <a:t>AVI 2.0</a:t>
            </a:r>
            <a:r>
              <a:rPr lang="es-ES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solidFill>
                  <a:schemeClr val="bg1"/>
                </a:solidFill>
              </a:rPr>
              <a:t>Para reproducir un archivo AVI es necesario lo siguiente:</a:t>
            </a:r>
          </a:p>
          <a:p>
            <a:r>
              <a:rPr lang="es-ES" dirty="0">
                <a:solidFill>
                  <a:schemeClr val="bg1"/>
                </a:solidFill>
              </a:rPr>
              <a:t>Un reproductor de video capaz de interpretar el formato AVI.</a:t>
            </a:r>
          </a:p>
          <a:p>
            <a:r>
              <a:rPr lang="es-ES" dirty="0">
                <a:solidFill>
                  <a:schemeClr val="bg1"/>
                </a:solidFill>
              </a:rPr>
              <a:t>El </a:t>
            </a:r>
            <a:r>
              <a:rPr lang="es-ES" i="1" dirty="0">
                <a:solidFill>
                  <a:schemeClr val="bg1"/>
                </a:solidFill>
              </a:rPr>
              <a:t>códec</a:t>
            </a:r>
            <a:r>
              <a:rPr lang="es-ES" dirty="0">
                <a:solidFill>
                  <a:schemeClr val="bg1"/>
                </a:solidFill>
              </a:rPr>
              <a:t> de video para interpretar el flujo de video.</a:t>
            </a:r>
          </a:p>
          <a:p>
            <a:r>
              <a:rPr lang="es-ES" dirty="0">
                <a:solidFill>
                  <a:schemeClr val="bg1"/>
                </a:solidFill>
              </a:rPr>
              <a:t>El </a:t>
            </a:r>
            <a:r>
              <a:rPr lang="es-ES" i="1" dirty="0">
                <a:solidFill>
                  <a:schemeClr val="bg1"/>
                </a:solidFill>
              </a:rPr>
              <a:t>códec</a:t>
            </a:r>
            <a:r>
              <a:rPr lang="es-ES" dirty="0">
                <a:solidFill>
                  <a:schemeClr val="bg1"/>
                </a:solidFill>
              </a:rPr>
              <a:t> de audio para interpretar el flujo de audio.</a:t>
            </a:r>
          </a:p>
          <a:p>
            <a:endParaRPr lang="es-ES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628800"/>
            <a:ext cx="7467600" cy="4525963"/>
          </a:xfrm>
        </p:spPr>
        <p:txBody>
          <a:bodyPr>
            <a:normAutofit fontScale="92500"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DivX</a:t>
            </a:r>
            <a:r>
              <a:rPr lang="es-ES" dirty="0">
                <a:solidFill>
                  <a:schemeClr val="bg1"/>
                </a:solidFill>
              </a:rPr>
              <a:t> se refiere a un conjunto de productos de software desarrollados por DivX, Inc. para los sistemas operativos Windows y Mac OS, el más representativo es el códec por lo que la mayoría de las personas se refieren a éste cuando hablan de DivX. Inicialmente era sólo un códec de vídeo, un formato de vídeo comprimido, basado en los estándaresMPEG-4. En la actualidad DivX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(Flash Video). FLV es un formato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y extensión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de archivo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que es utilizado para transmitir video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err="1" smtClean="0">
                <a:solidFill>
                  <a:schemeClr val="bg1"/>
                </a:solidFill>
              </a:rPr>
              <a:t>porinternet</a:t>
            </a:r>
            <a:r>
              <a:rPr lang="es-ES" dirty="0" smtClean="0">
                <a:solidFill>
                  <a:schemeClr val="bg1"/>
                </a:solidFill>
              </a:rPr>
              <a:t/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empleando el reproductor Adobe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Flash Player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(antiguamente Macromedia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Flash Player). Los FLV pueden estar integrados también dentro de los archivos SWF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MP4 o MPEG-4 </a:t>
            </a:r>
            <a:r>
              <a:rPr lang="es-ES" dirty="0" err="1" smtClean="0">
                <a:solidFill>
                  <a:schemeClr val="bg1"/>
                </a:solidFill>
              </a:rPr>
              <a:t>Part</a:t>
            </a:r>
            <a:r>
              <a:rPr lang="es-ES" dirty="0" smtClean="0">
                <a:solidFill>
                  <a:schemeClr val="bg1"/>
                </a:solidFill>
              </a:rPr>
              <a:t> 14, es un estándar de formato multimedia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que es parte del MPEG-4. Formalmente llamado ISO/IEC 14496-14:2003. La extensión de archivo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oficial es .mp4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sz="3400" dirty="0" smtClean="0">
                <a:solidFill>
                  <a:schemeClr val="bg1"/>
                </a:solidFill>
              </a:rPr>
              <a:t>El formato </a:t>
            </a:r>
            <a:r>
              <a:rPr lang="es-ES" sz="3400" dirty="0" smtClean="0">
                <a:solidFill>
                  <a:schemeClr val="bg1"/>
                </a:solidFill>
              </a:rPr>
              <a:t>MKV (</a:t>
            </a:r>
            <a:r>
              <a:rPr lang="es-ES" sz="3400" dirty="0" err="1" smtClean="0">
                <a:solidFill>
                  <a:schemeClr val="bg1"/>
                </a:solidFill>
              </a:rPr>
              <a:t>Matroska</a:t>
            </a:r>
            <a:r>
              <a:rPr lang="es-ES" sz="3400" dirty="0" smtClean="0">
                <a:solidFill>
                  <a:schemeClr val="bg1"/>
                </a:solidFill>
              </a:rPr>
              <a:t> Video) es un formato de video totalmente libre. Más precisamente, es un contenedor (de ahí el nombre </a:t>
            </a:r>
            <a:r>
              <a:rPr lang="es-ES" sz="3400" dirty="0" err="1" smtClean="0">
                <a:solidFill>
                  <a:schemeClr val="bg1"/>
                </a:solidFill>
              </a:rPr>
              <a:t>Matroska</a:t>
            </a:r>
            <a:r>
              <a:rPr lang="es-ES" sz="3400" dirty="0" smtClean="0">
                <a:solidFill>
                  <a:schemeClr val="bg1"/>
                </a:solidFill>
              </a:rPr>
              <a:t>, en referencia a las muñecas rusas contenidas una dentro de otra) que permite contener video (DivX, </a:t>
            </a:r>
            <a:r>
              <a:rPr lang="es-ES" sz="3400" dirty="0" err="1" smtClean="0">
                <a:solidFill>
                  <a:schemeClr val="bg1"/>
                </a:solidFill>
              </a:rPr>
              <a:t>Xvid</a:t>
            </a:r>
            <a:r>
              <a:rPr lang="es-ES" sz="3400" dirty="0" smtClean="0">
                <a:solidFill>
                  <a:schemeClr val="bg1"/>
                </a:solidFill>
              </a:rPr>
              <a:t>, RV9, </a:t>
            </a:r>
            <a:r>
              <a:rPr lang="es-ES" sz="3400" dirty="0" err="1" smtClean="0">
                <a:solidFill>
                  <a:schemeClr val="bg1"/>
                </a:solidFill>
              </a:rPr>
              <a:t>etc</a:t>
            </a:r>
            <a:r>
              <a:rPr lang="es-ES" sz="3400" dirty="0" smtClean="0">
                <a:solidFill>
                  <a:schemeClr val="bg1"/>
                </a:solidFill>
              </a:rPr>
              <a:t>), sonido (MP3, MP2, AC3, </a:t>
            </a:r>
            <a:r>
              <a:rPr lang="es-ES" sz="3400" dirty="0" err="1" smtClean="0">
                <a:solidFill>
                  <a:schemeClr val="bg1"/>
                </a:solidFill>
              </a:rPr>
              <a:t>Ogg</a:t>
            </a:r>
            <a:r>
              <a:rPr lang="es-ES" sz="3400" dirty="0" smtClean="0">
                <a:solidFill>
                  <a:schemeClr val="bg1"/>
                </a:solidFill>
              </a:rPr>
              <a:t>, AAC, DTS, PCM) y subtítulos (SRT, ASS, SSA, USF, etc.) en el mismo archivo. </a:t>
            </a:r>
            <a:br>
              <a:rPr lang="es-ES" sz="3400" dirty="0" smtClean="0">
                <a:solidFill>
                  <a:schemeClr val="bg1"/>
                </a:solidFill>
              </a:rPr>
            </a:br>
            <a:r>
              <a:rPr lang="es-ES" sz="3400" dirty="0" smtClean="0">
                <a:solidFill>
                  <a:schemeClr val="bg1"/>
                </a:solidFill>
              </a:rPr>
              <a:t>El formato MKV está basado en una estructura derivada del XML llamada EBML (Extensible </a:t>
            </a:r>
            <a:r>
              <a:rPr lang="es-ES" sz="3400" dirty="0" err="1" smtClean="0">
                <a:solidFill>
                  <a:schemeClr val="bg1"/>
                </a:solidFill>
              </a:rPr>
              <a:t>Binary</a:t>
            </a:r>
            <a:r>
              <a:rPr lang="es-ES" sz="3400" dirty="0" smtClean="0">
                <a:solidFill>
                  <a:schemeClr val="bg1"/>
                </a:solidFill>
              </a:rPr>
              <a:t> Meta </a:t>
            </a:r>
            <a:r>
              <a:rPr lang="es-ES" sz="3400" dirty="0" err="1" smtClean="0">
                <a:solidFill>
                  <a:schemeClr val="bg1"/>
                </a:solidFill>
              </a:rPr>
              <a:t>Language</a:t>
            </a:r>
            <a:r>
              <a:rPr lang="es-ES" sz="3400" dirty="0" smtClean="0">
                <a:solidFill>
                  <a:schemeClr val="bg1"/>
                </a:solidFill>
              </a:rPr>
              <a:t>). Por lo tanto, gracias al formato </a:t>
            </a:r>
            <a:r>
              <a:rPr lang="es-ES" sz="3400" dirty="0" err="1" smtClean="0">
                <a:solidFill>
                  <a:schemeClr val="bg1"/>
                </a:solidFill>
              </a:rPr>
              <a:t>Matroska</a:t>
            </a:r>
            <a:r>
              <a:rPr lang="es-ES" sz="3400" dirty="0" smtClean="0">
                <a:solidFill>
                  <a:schemeClr val="bg1"/>
                </a:solidFill>
              </a:rPr>
              <a:t>, se pueden llevar a cabo funciones de capitulación, crear menús, realizar búsquedas en el archivo, seleccionar una fuente de sonido o elegir un </a:t>
            </a:r>
            <a:r>
              <a:rPr lang="es-ES" sz="3400" dirty="0" smtClean="0">
                <a:solidFill>
                  <a:schemeClr val="bg1"/>
                </a:solidFill>
              </a:rPr>
              <a:t>subtítulo 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333</TotalTime>
  <Words>246</Words>
  <Application>Microsoft Office PowerPoint</Application>
  <PresentationFormat>Presentación en pantalla (4:3)</PresentationFormat>
  <Paragraphs>32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Técnico</vt:lpstr>
      <vt:lpstr>Yazmin del pilar Suarez olivares 2”C” # 30 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</vt:vector>
  </TitlesOfParts>
  <Company>watxon house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deskpc</dc:creator>
  <cp:lastModifiedBy>deskpc</cp:lastModifiedBy>
  <cp:revision>34</cp:revision>
  <dcterms:created xsi:type="dcterms:W3CDTF">2013-02-13T00:19:34Z</dcterms:created>
  <dcterms:modified xsi:type="dcterms:W3CDTF">2013-02-14T03:30:35Z</dcterms:modified>
</cp:coreProperties>
</file>