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429B"/>
    <a:srgbClr val="FF0066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759EBA-65B4-4E2C-9AD7-479AEDD322F7}" type="datetimeFigureOut">
              <a:rPr lang="es-MX" smtClean="0"/>
              <a:pPr/>
              <a:t>12/02/2013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D0B94B-A617-467D-9E2A-4BC102BE627C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EXTENCIONES DE VIDEO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843670"/>
          </a:xfrm>
        </p:spPr>
        <p:txBody>
          <a:bodyPr>
            <a:normAutofit/>
          </a:bodyPr>
          <a:lstStyle/>
          <a:p>
            <a:r>
              <a:rPr lang="es-MX" dirty="0" smtClean="0"/>
              <a:t>Priscila Guadalupe Reyes Flores</a:t>
            </a:r>
          </a:p>
          <a:p>
            <a:r>
              <a:rPr lang="es-MX" dirty="0" smtClean="0"/>
              <a:t>2D</a:t>
            </a:r>
          </a:p>
          <a:p>
            <a:r>
              <a:rPr lang="es-MX" dirty="0" smtClean="0"/>
              <a:t>Profesor: Luis Enrique Contreras García</a:t>
            </a:r>
          </a:p>
          <a:p>
            <a:r>
              <a:rPr lang="es-MX" dirty="0" smtClean="0"/>
              <a:t>Computación IV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389120"/>
          </a:xfrm>
        </p:spPr>
        <p:txBody>
          <a:bodyPr/>
          <a:lstStyle/>
          <a:p>
            <a:r>
              <a:rPr lang="es-MX" sz="6600" dirty="0" smtClean="0">
                <a:solidFill>
                  <a:srgbClr val="FF0066"/>
                </a:solidFill>
              </a:rPr>
              <a:t>OMG: </a:t>
            </a:r>
          </a:p>
          <a:p>
            <a:endParaRPr lang="es-MX" dirty="0" smtClean="0">
              <a:solidFill>
                <a:schemeClr val="bg1"/>
              </a:solidFill>
            </a:endParaRPr>
          </a:p>
          <a:p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Programa que lo </a:t>
            </a:r>
            <a:r>
              <a:rPr lang="es-MX" dirty="0" smtClean="0">
                <a:solidFill>
                  <a:schemeClr val="bg1"/>
                </a:solidFill>
              </a:rPr>
              <a:t>reproduce: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4" name="3 Imagen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4143380"/>
            <a:ext cx="5184576" cy="151216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571604" y="5857892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VLC Media Player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389120"/>
          </a:xfrm>
        </p:spPr>
        <p:txBody>
          <a:bodyPr/>
          <a:lstStyle/>
          <a:p>
            <a:r>
              <a:rPr lang="es-MX" sz="66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Rm</a:t>
            </a:r>
            <a:r>
              <a:rPr lang="es-MX" sz="66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s-MX" dirty="0" smtClean="0">
                <a:solidFill>
                  <a:schemeClr val="bg1"/>
                </a:solidFill>
              </a:rPr>
              <a:t>archivo de video</a:t>
            </a:r>
          </a:p>
          <a:p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Programa </a:t>
            </a:r>
            <a:r>
              <a:rPr lang="es-MX" dirty="0" smtClean="0">
                <a:solidFill>
                  <a:schemeClr val="bg1"/>
                </a:solidFill>
              </a:rPr>
              <a:t>que lo </a:t>
            </a:r>
            <a:r>
              <a:rPr lang="es-MX" dirty="0" smtClean="0">
                <a:solidFill>
                  <a:schemeClr val="bg1"/>
                </a:solidFill>
              </a:rPr>
              <a:t>reproduce</a:t>
            </a:r>
            <a:r>
              <a:rPr lang="es-MX" dirty="0" smtClean="0">
                <a:solidFill>
                  <a:schemeClr val="bg1"/>
                </a:solidFill>
              </a:rPr>
              <a:t>:</a:t>
            </a:r>
          </a:p>
          <a:p>
            <a:endParaRPr lang="es-MX" dirty="0"/>
          </a:p>
        </p:txBody>
      </p:sp>
      <p:pic>
        <p:nvPicPr>
          <p:cNvPr id="4" name="3 Imagen" descr="images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4810" y="4000504"/>
            <a:ext cx="4248472" cy="16002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214810" y="585789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Real Player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389120"/>
          </a:xfrm>
        </p:spPr>
        <p:txBody>
          <a:bodyPr/>
          <a:lstStyle/>
          <a:p>
            <a:r>
              <a:rPr lang="es-MX" sz="6600" dirty="0" smtClean="0">
                <a:solidFill>
                  <a:srgbClr val="FFFF00"/>
                </a:solidFill>
              </a:rPr>
              <a:t>WMV: </a:t>
            </a:r>
            <a:r>
              <a:rPr lang="es-MX" sz="2400" dirty="0" smtClean="0">
                <a:solidFill>
                  <a:schemeClr val="bg1"/>
                </a:solidFill>
              </a:rPr>
              <a:t>es un nombre genérico que se da al conjunto de algoritmos de compresión ubicados en el set propietario de tecnologías de vídeo desarrolladas por Microsoft, que forma parte del </a:t>
            </a:r>
            <a:r>
              <a:rPr lang="es-MX" sz="2400" dirty="0" err="1" smtClean="0">
                <a:solidFill>
                  <a:schemeClr val="bg1"/>
                </a:solidFill>
              </a:rPr>
              <a:t>framework</a:t>
            </a:r>
            <a:r>
              <a:rPr lang="es-MX" sz="2400" dirty="0" smtClean="0">
                <a:solidFill>
                  <a:schemeClr val="bg1"/>
                </a:solidFill>
              </a:rPr>
              <a:t> Windows Media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Programa que lo reproduce:</a:t>
            </a:r>
          </a:p>
          <a:p>
            <a:endParaRPr lang="es-MX" dirty="0"/>
          </a:p>
        </p:txBody>
      </p:sp>
      <p:pic>
        <p:nvPicPr>
          <p:cNvPr id="4" name="3 Imagen" descr="images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4071942"/>
            <a:ext cx="3938736" cy="190061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214810" y="6286520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>
                <a:solidFill>
                  <a:schemeClr val="bg1"/>
                </a:solidFill>
              </a:rPr>
              <a:t>Videolan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389120"/>
          </a:xfrm>
        </p:spPr>
        <p:txBody>
          <a:bodyPr/>
          <a:lstStyle/>
          <a:p>
            <a:r>
              <a:rPr lang="es-MX" sz="6600" dirty="0" smtClean="0">
                <a:solidFill>
                  <a:srgbClr val="F4429B"/>
                </a:solidFill>
              </a:rPr>
              <a:t>VOB: </a:t>
            </a:r>
            <a:r>
              <a:rPr lang="es-MX" dirty="0" smtClean="0">
                <a:solidFill>
                  <a:schemeClr val="bg1"/>
                </a:solidFill>
              </a:rPr>
              <a:t>es un tipo de fichero contenido en los DVD-Video. Incluye el video, audio, subtítulos y menús en forma de </a:t>
            </a:r>
            <a:r>
              <a:rPr lang="es-MX" i="1" dirty="0" err="1" smtClean="0">
                <a:solidFill>
                  <a:schemeClr val="bg1"/>
                </a:solidFill>
              </a:rPr>
              <a:t>stream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  <a:p>
            <a:endParaRPr lang="es-MX" dirty="0" smtClean="0">
              <a:solidFill>
                <a:schemeClr val="bg1"/>
              </a:solidFill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Programa que lo </a:t>
            </a:r>
            <a:r>
              <a:rPr lang="es-MX" dirty="0" smtClean="0">
                <a:solidFill>
                  <a:schemeClr val="bg1"/>
                </a:solidFill>
              </a:rPr>
              <a:t>reproduce:</a:t>
            </a:r>
            <a:endParaRPr lang="es-MX" dirty="0" smtClean="0">
              <a:solidFill>
                <a:schemeClr val="bg1"/>
              </a:solidFill>
            </a:endParaRPr>
          </a:p>
          <a:p>
            <a:endParaRPr lang="es-MX" dirty="0"/>
          </a:p>
        </p:txBody>
      </p:sp>
      <p:pic>
        <p:nvPicPr>
          <p:cNvPr id="4" name="3 Imagen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4143380"/>
            <a:ext cx="4896544" cy="129614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786050" y="5643578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>
                <a:solidFill>
                  <a:schemeClr val="bg1"/>
                </a:solidFill>
              </a:rPr>
              <a:t>Power</a:t>
            </a:r>
            <a:r>
              <a:rPr lang="es-MX" dirty="0" smtClean="0">
                <a:solidFill>
                  <a:schemeClr val="bg1"/>
                </a:solidFill>
              </a:rPr>
              <a:t> DVD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4389120"/>
          </a:xfrm>
        </p:spPr>
        <p:txBody>
          <a:bodyPr/>
          <a:lstStyle/>
          <a:p>
            <a:r>
              <a:rPr lang="es-MX" dirty="0" smtClean="0"/>
              <a:t> </a:t>
            </a:r>
            <a:r>
              <a:rPr lang="es-MX" sz="6600" dirty="0" smtClean="0">
                <a:solidFill>
                  <a:srgbClr val="FF0000"/>
                </a:solidFill>
              </a:rPr>
              <a:t>M4V: </a:t>
            </a:r>
            <a:r>
              <a:rPr lang="es-MX" dirty="0" smtClean="0">
                <a:solidFill>
                  <a:schemeClr val="bg1"/>
                </a:solidFill>
              </a:rPr>
              <a:t>El </a:t>
            </a:r>
            <a:r>
              <a:rPr lang="es-MX" dirty="0" smtClean="0">
                <a:solidFill>
                  <a:schemeClr val="bg1"/>
                </a:solidFill>
              </a:rPr>
              <a:t>formato de archivo M4V es un formato de archivo de vídeo desarrollado por Apple y está muy cerca al formato MP4. Las diferencias son la opcional de Apple DRM protección de copia, y el tratamiento de AC3 (Dolby Digital) de audio que no está estandarizada para el contenedor MP4</a:t>
            </a:r>
            <a:r>
              <a:rPr lang="es-MX" dirty="0" smtClean="0">
                <a:solidFill>
                  <a:schemeClr val="bg1"/>
                </a:solidFill>
              </a:rPr>
              <a:t>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Programas que lo reproducen: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4" name="3 Imagen" descr="quickti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4429132"/>
            <a:ext cx="3600400" cy="1798320"/>
          </a:xfrm>
          <a:prstGeom prst="rect">
            <a:avLst/>
          </a:prstGeom>
        </p:spPr>
      </p:pic>
      <p:pic>
        <p:nvPicPr>
          <p:cNvPr id="5" name="4 Imagen" descr="descar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4286256"/>
            <a:ext cx="1809750" cy="192882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928662" y="6357958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Quick Time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000760" y="635795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err="1" smtClean="0">
                <a:solidFill>
                  <a:schemeClr val="bg1"/>
                </a:solidFill>
              </a:rPr>
              <a:t>iTunes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687733"/>
          </a:xfrm>
        </p:spPr>
        <p:txBody>
          <a:bodyPr/>
          <a:lstStyle/>
          <a:p>
            <a:r>
              <a:rPr lang="es-MX" dirty="0" smtClean="0">
                <a:solidFill>
                  <a:srgbClr val="00B0F0"/>
                </a:solidFill>
              </a:rPr>
              <a:t> </a:t>
            </a:r>
            <a:r>
              <a:rPr lang="es-MX" sz="6600" dirty="0" smtClean="0">
                <a:solidFill>
                  <a:srgbClr val="FFC000"/>
                </a:solidFill>
              </a:rPr>
              <a:t>3GP:</a:t>
            </a:r>
            <a:r>
              <a:rPr lang="es-MX" dirty="0" smtClean="0">
                <a:solidFill>
                  <a:srgbClr val="FFC000"/>
                </a:solidFill>
              </a:rPr>
              <a:t> </a:t>
            </a:r>
            <a:r>
              <a:rPr lang="es-MX" dirty="0" smtClean="0">
                <a:solidFill>
                  <a:schemeClr val="bg1"/>
                </a:solidFill>
              </a:rPr>
              <a:t>es un formato contenedor usado por teléfonos móviles para almacenar información de medios múltiples (audio y video).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Programa que lo reproduce: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>
              <a:solidFill>
                <a:srgbClr val="00B0F0"/>
              </a:solidFill>
            </a:endParaRPr>
          </a:p>
        </p:txBody>
      </p:sp>
      <p:pic>
        <p:nvPicPr>
          <p:cNvPr id="4" name="3 Imagen" descr="GOM_Player_Dock_Icon_by_AlperEs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3643314"/>
            <a:ext cx="3384376" cy="230425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214546" y="621508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GOM Player Dock </a:t>
            </a:r>
            <a:r>
              <a:rPr lang="es-MX" dirty="0" err="1" smtClean="0">
                <a:solidFill>
                  <a:schemeClr val="bg1"/>
                </a:solidFill>
              </a:rPr>
              <a:t>Icon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389120"/>
          </a:xfrm>
        </p:spPr>
        <p:txBody>
          <a:bodyPr/>
          <a:lstStyle/>
          <a:p>
            <a:r>
              <a:rPr lang="es-MX" dirty="0" smtClean="0"/>
              <a:t>.</a:t>
            </a:r>
            <a:r>
              <a:rPr lang="es-MX" sz="6600" dirty="0" smtClean="0">
                <a:solidFill>
                  <a:srgbClr val="00B0F0"/>
                </a:solidFill>
              </a:rPr>
              <a:t>AVI </a:t>
            </a:r>
            <a:r>
              <a:rPr lang="es-MX" dirty="0" smtClean="0">
                <a:solidFill>
                  <a:schemeClr val="bg1"/>
                </a:solidFill>
              </a:rPr>
              <a:t>es un formato, un tipo de archivo de video digital. Es decir, los archivos AVI, contienen video.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Programa que lo reproduce:</a:t>
            </a:r>
          </a:p>
          <a:p>
            <a:pPr>
              <a:buNone/>
            </a:pP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4" name="3 Imagen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3500438"/>
            <a:ext cx="2448272" cy="1800200"/>
          </a:xfrm>
          <a:prstGeom prst="rect">
            <a:avLst/>
          </a:prstGeom>
        </p:spPr>
      </p:pic>
      <p:pic>
        <p:nvPicPr>
          <p:cNvPr id="5" name="4 Imagen" descr="k-lite-codec-pack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3500438"/>
            <a:ext cx="3400425" cy="194421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928662" y="5643578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Windows </a:t>
            </a:r>
            <a:r>
              <a:rPr lang="es-MX" dirty="0" smtClean="0">
                <a:solidFill>
                  <a:schemeClr val="bg1"/>
                </a:solidFill>
              </a:rPr>
              <a:t>M</a:t>
            </a:r>
            <a:r>
              <a:rPr lang="es-MX" dirty="0" smtClean="0">
                <a:solidFill>
                  <a:schemeClr val="bg1"/>
                </a:solidFill>
              </a:rPr>
              <a:t>edia Player                                            K-LITE CODEC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3841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 </a:t>
            </a:r>
            <a:r>
              <a:rPr lang="es-MX" sz="6600" dirty="0" err="1">
                <a:solidFill>
                  <a:schemeClr val="accent5">
                    <a:lumMod val="75000"/>
                  </a:schemeClr>
                </a:solidFill>
              </a:rPr>
              <a:t>DivX</a:t>
            </a:r>
            <a:r>
              <a:rPr lang="es-MX" dirty="0">
                <a:solidFill>
                  <a:srgbClr val="00B050"/>
                </a:solidFill>
              </a:rPr>
              <a:t> </a:t>
            </a:r>
            <a:r>
              <a:rPr lang="es-MX" sz="2400" dirty="0">
                <a:solidFill>
                  <a:schemeClr val="bg1"/>
                </a:solidFill>
              </a:rPr>
              <a:t>es un formato de vídeo que funciona sobre los sistemas </a:t>
            </a:r>
            <a:r>
              <a:rPr lang="es-MX" sz="2400" dirty="0" smtClean="0">
                <a:solidFill>
                  <a:schemeClr val="bg1"/>
                </a:solidFill>
              </a:rPr>
              <a:t>operativos Windows,</a:t>
            </a:r>
            <a:r>
              <a:rPr lang="es-MX" sz="2400" dirty="0">
                <a:solidFill>
                  <a:schemeClr val="bg1"/>
                </a:solidFill>
              </a:rPr>
              <a:t> </a:t>
            </a:r>
            <a:r>
              <a:rPr lang="es-MX" sz="2400" dirty="0" err="1">
                <a:solidFill>
                  <a:schemeClr val="bg1"/>
                </a:solidFill>
              </a:rPr>
              <a:t>MacOS</a:t>
            </a:r>
            <a:r>
              <a:rPr lang="es-MX" sz="2400" dirty="0">
                <a:solidFill>
                  <a:schemeClr val="bg1"/>
                </a:solidFill>
              </a:rPr>
              <a:t> y GNU/Linux actuales y que, combinado con la compresión de audio MP3, consigue una alta calidad de imagen superior a la del VHS con un caudal inferior a 1 </a:t>
            </a:r>
            <a:r>
              <a:rPr lang="es-MX" sz="2400" dirty="0" err="1" smtClean="0">
                <a:solidFill>
                  <a:schemeClr val="bg1"/>
                </a:solidFill>
              </a:rPr>
              <a:t>Mbit</a:t>
            </a:r>
            <a:r>
              <a:rPr lang="es-MX" sz="2400" dirty="0" smtClean="0">
                <a:solidFill>
                  <a:schemeClr val="bg1"/>
                </a:solidFill>
              </a:rPr>
              <a:t>/s.</a:t>
            </a:r>
          </a:p>
          <a:p>
            <a:r>
              <a:rPr lang="es-MX" sz="2400" dirty="0" smtClean="0">
                <a:solidFill>
                  <a:schemeClr val="bg1"/>
                </a:solidFill>
              </a:rPr>
              <a:t>Programa que lo reproduce:</a:t>
            </a:r>
          </a:p>
          <a:p>
            <a:endParaRPr lang="es-MX" sz="2400" dirty="0"/>
          </a:p>
        </p:txBody>
      </p:sp>
      <p:pic>
        <p:nvPicPr>
          <p:cNvPr id="6" name="5 Imagen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3786190"/>
            <a:ext cx="3210272" cy="2130152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4714876" y="614364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                   ALL PLAYER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000108"/>
            <a:ext cx="8229600" cy="4389120"/>
          </a:xfrm>
        </p:spPr>
        <p:txBody>
          <a:bodyPr/>
          <a:lstStyle/>
          <a:p>
            <a:r>
              <a:rPr lang="es-MX" sz="6600" dirty="0" smtClean="0">
                <a:solidFill>
                  <a:srgbClr val="FF0000"/>
                </a:solidFill>
              </a:rPr>
              <a:t>FLV</a:t>
            </a:r>
            <a:r>
              <a:rPr lang="es-MX" dirty="0" smtClean="0">
                <a:solidFill>
                  <a:srgbClr val="FF0000"/>
                </a:solidFill>
              </a:rPr>
              <a:t> </a:t>
            </a:r>
            <a:r>
              <a:rPr lang="es-MX" dirty="0" smtClean="0">
                <a:solidFill>
                  <a:schemeClr val="bg1"/>
                </a:solidFill>
              </a:rPr>
              <a:t>(Flash Video) es un formato de archivo propietario usado para transmitir video sobre internet usando Adobe Flash Player 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Programa que lo </a:t>
            </a:r>
            <a:r>
              <a:rPr lang="es-MX" dirty="0" smtClean="0">
                <a:solidFill>
                  <a:schemeClr val="bg1"/>
                </a:solidFill>
              </a:rPr>
              <a:t>reproduce:</a:t>
            </a:r>
            <a:endParaRPr lang="es-MX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s-MX" dirty="0"/>
          </a:p>
        </p:txBody>
      </p:sp>
      <p:pic>
        <p:nvPicPr>
          <p:cNvPr id="4" name="3 Imagen" descr="wpid-Adobe-flash-player-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3643314"/>
            <a:ext cx="5040560" cy="201622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071538" y="5857892"/>
            <a:ext cx="7072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ADOBE FLASH PLAYER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4389120"/>
          </a:xfrm>
        </p:spPr>
        <p:txBody>
          <a:bodyPr/>
          <a:lstStyle/>
          <a:p>
            <a:r>
              <a:rPr lang="es-MX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es-MX" sz="6600" b="1" dirty="0" smtClean="0">
                <a:solidFill>
                  <a:srgbClr val="7030A0"/>
                </a:solidFill>
              </a:rPr>
              <a:t>MKV </a:t>
            </a:r>
            <a:r>
              <a:rPr lang="es-MX" sz="2400" b="1" dirty="0" smtClean="0">
                <a:solidFill>
                  <a:schemeClr val="bg1"/>
                </a:solidFill>
              </a:rPr>
              <a:t>(</a:t>
            </a:r>
            <a:r>
              <a:rPr lang="es-MX" sz="2400" b="1" dirty="0" err="1" smtClean="0">
                <a:solidFill>
                  <a:schemeClr val="bg1"/>
                </a:solidFill>
              </a:rPr>
              <a:t>Matroska</a:t>
            </a:r>
            <a:r>
              <a:rPr lang="es-MX" sz="2400" b="1" dirty="0" smtClean="0">
                <a:solidFill>
                  <a:schemeClr val="bg1"/>
                </a:solidFill>
              </a:rPr>
              <a:t> Video) es un formato de video totalmente libre. Más precisamente, es un contenedor (de ahí el nombre </a:t>
            </a:r>
            <a:r>
              <a:rPr lang="es-MX" sz="2400" b="1" dirty="0" err="1" smtClean="0">
                <a:solidFill>
                  <a:schemeClr val="bg1"/>
                </a:solidFill>
              </a:rPr>
              <a:t>Matroska</a:t>
            </a:r>
            <a:r>
              <a:rPr lang="es-MX" sz="2400" b="1" dirty="0" smtClean="0">
                <a:solidFill>
                  <a:schemeClr val="bg1"/>
                </a:solidFill>
              </a:rPr>
              <a:t>, en referencia a las muñecas rusas contenidas una dentro de otra) que permite contener video 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Programa que lo </a:t>
            </a:r>
            <a:r>
              <a:rPr lang="es-MX" dirty="0" smtClean="0">
                <a:solidFill>
                  <a:schemeClr val="bg1"/>
                </a:solidFill>
              </a:rPr>
              <a:t>reproduce:</a:t>
            </a:r>
            <a:endParaRPr lang="es-MX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s-MX" dirty="0"/>
          </a:p>
        </p:txBody>
      </p:sp>
      <p:pic>
        <p:nvPicPr>
          <p:cNvPr id="4" name="3 Imagen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3500438"/>
            <a:ext cx="1943100" cy="19431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4786314" y="5786454"/>
            <a:ext cx="3857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Windows Media Player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4389120"/>
          </a:xfrm>
        </p:spPr>
        <p:txBody>
          <a:bodyPr/>
          <a:lstStyle/>
          <a:p>
            <a:r>
              <a:rPr lang="es-MX" sz="6600" b="1" dirty="0" smtClean="0">
                <a:solidFill>
                  <a:srgbClr val="FF00FF"/>
                </a:solidFill>
              </a:rPr>
              <a:t>MOV</a:t>
            </a:r>
            <a:r>
              <a:rPr lang="es-MX" sz="2800" b="1" dirty="0" smtClean="0">
                <a:solidFill>
                  <a:schemeClr val="bg1"/>
                </a:solidFill>
              </a:rPr>
              <a:t> es el estándar para la visualización de imágenes dinámicas, compatible tanto para PC como para Macintosh. Según el algoritmo de compresión puede alcanzar calidades profesionales </a:t>
            </a:r>
          </a:p>
          <a:p>
            <a:r>
              <a:rPr lang="es-MX" sz="2800" b="1" dirty="0" smtClean="0">
                <a:solidFill>
                  <a:schemeClr val="bg1"/>
                </a:solidFill>
              </a:rPr>
              <a:t>Programa que lo </a:t>
            </a:r>
            <a:r>
              <a:rPr lang="es-MX" sz="2800" b="1" dirty="0" smtClean="0">
                <a:solidFill>
                  <a:schemeClr val="bg1"/>
                </a:solidFill>
              </a:rPr>
              <a:t>reproduce:</a:t>
            </a:r>
            <a:endParaRPr lang="es-MX" sz="2800" b="1" dirty="0" smtClean="0">
              <a:solidFill>
                <a:schemeClr val="bg1"/>
              </a:solidFill>
            </a:endParaRPr>
          </a:p>
          <a:p>
            <a:endParaRPr lang="es-MX" dirty="0"/>
          </a:p>
        </p:txBody>
      </p:sp>
      <p:pic>
        <p:nvPicPr>
          <p:cNvPr id="4" name="3 Imagen" descr="quicktim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4143380"/>
            <a:ext cx="3600400" cy="179832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000628" y="628652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Quick Time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857232"/>
            <a:ext cx="8229600" cy="4389120"/>
          </a:xfrm>
        </p:spPr>
        <p:txBody>
          <a:bodyPr/>
          <a:lstStyle/>
          <a:p>
            <a:r>
              <a:rPr lang="es-MX" sz="6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Mp4</a:t>
            </a:r>
            <a:r>
              <a:rPr lang="es-MX" dirty="0" smtClean="0">
                <a:solidFill>
                  <a:schemeClr val="bg1"/>
                </a:solidFill>
              </a:rPr>
              <a:t> :</a:t>
            </a:r>
            <a:r>
              <a:rPr lang="es-MX" b="1" dirty="0" smtClean="0">
                <a:solidFill>
                  <a:schemeClr val="bg1"/>
                </a:solidFill>
              </a:rPr>
              <a:t>la extensión que suele usarse para archivos con música con derechos de autor.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Programa que lo </a:t>
            </a:r>
            <a:r>
              <a:rPr lang="es-MX" dirty="0" smtClean="0">
                <a:solidFill>
                  <a:schemeClr val="bg1"/>
                </a:solidFill>
              </a:rPr>
              <a:t>reproduce:</a:t>
            </a:r>
            <a:endParaRPr lang="es-MX" dirty="0" smtClean="0">
              <a:solidFill>
                <a:schemeClr val="bg1"/>
              </a:solidFill>
            </a:endParaRPr>
          </a:p>
          <a:p>
            <a:endParaRPr lang="es-MX" dirty="0"/>
          </a:p>
        </p:txBody>
      </p:sp>
      <p:pic>
        <p:nvPicPr>
          <p:cNvPr id="4" name="3 Imagen" descr="images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3286124"/>
            <a:ext cx="4968552" cy="194421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500166" y="5357826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VLC Media Player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357298"/>
            <a:ext cx="8229600" cy="4389120"/>
          </a:xfrm>
        </p:spPr>
        <p:txBody>
          <a:bodyPr/>
          <a:lstStyle/>
          <a:p>
            <a:r>
              <a:rPr lang="es-MX" sz="6600" dirty="0" smtClean="0">
                <a:solidFill>
                  <a:srgbClr val="00B050"/>
                </a:solidFill>
              </a:rPr>
              <a:t>MPG: </a:t>
            </a:r>
            <a:r>
              <a:rPr lang="es-MX" dirty="0" smtClean="0">
                <a:solidFill>
                  <a:schemeClr val="bg1"/>
                </a:solidFill>
              </a:rPr>
              <a:t>es un archivo de video que no ocupa un tamaño demasiado grande y buena calidad.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Programa que lo reproduce: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4" name="3 Imagen" descr="52__logo_bs-player_jp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4000504"/>
            <a:ext cx="4680520" cy="131368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643042" y="5715016"/>
            <a:ext cx="5929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BS. Player</a:t>
            </a:r>
            <a:endParaRPr lang="es-MX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129</TotalTime>
  <Words>303</Words>
  <Application>Microsoft Office PowerPoint</Application>
  <PresentationFormat>Presentación en pantalla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Flujo</vt:lpstr>
      <vt:lpstr>EXTENCIONES DE VIDEO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EXTENCIONES DE VIDEO</dc:title>
  <dc:creator>orly</dc:creator>
  <cp:lastModifiedBy>www.intercambiosvirtuales.org</cp:lastModifiedBy>
  <cp:revision>9</cp:revision>
  <dcterms:created xsi:type="dcterms:W3CDTF">2013-02-13T01:07:11Z</dcterms:created>
  <dcterms:modified xsi:type="dcterms:W3CDTF">2013-02-13T03:42:46Z</dcterms:modified>
</cp:coreProperties>
</file>