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7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Redondear rectángulo de esquina diagonal"/>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Título"/>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0" name="9 Marcador de fecha"/>
          <p:cNvSpPr>
            <a:spLocks noGrp="1"/>
          </p:cNvSpPr>
          <p:nvPr>
            <p:ph type="dt" sz="half" idx="10"/>
          </p:nvPr>
        </p:nvSpPr>
        <p:spPr>
          <a:xfrm>
            <a:off x="5562600" y="6509004"/>
            <a:ext cx="3002280" cy="274320"/>
          </a:xfrm>
        </p:spPr>
        <p:txBody>
          <a:bodyPr vert="horz" rtlCol="0"/>
          <a:lstStyle>
            <a:extLst/>
          </a:lstStyle>
          <a:p>
            <a:fld id="{47F34BC5-45F9-4B23-8232-016D94898653}" type="datetimeFigureOut">
              <a:rPr lang="es-MX" smtClean="0"/>
              <a:t>08/02/2013</a:t>
            </a:fld>
            <a:endParaRPr lang="es-MX"/>
          </a:p>
        </p:txBody>
      </p:sp>
      <p:sp>
        <p:nvSpPr>
          <p:cNvPr id="11" name="10 Marcador de número de diapositiva"/>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A98C1C25-3B60-42D0-BF3B-E77242EE9E35}" type="slidenum">
              <a:rPr lang="es-MX" smtClean="0"/>
              <a:t>‹Nº›</a:t>
            </a:fld>
            <a:endParaRPr lang="es-MX"/>
          </a:p>
        </p:txBody>
      </p:sp>
      <p:sp>
        <p:nvSpPr>
          <p:cNvPr id="12" name="11 Marcador de pie de página"/>
          <p:cNvSpPr>
            <a:spLocks noGrp="1"/>
          </p:cNvSpPr>
          <p:nvPr>
            <p:ph type="ftr" sz="quarter" idx="12"/>
          </p:nvPr>
        </p:nvSpPr>
        <p:spPr>
          <a:xfrm>
            <a:off x="1600200" y="6509004"/>
            <a:ext cx="3907464" cy="274320"/>
          </a:xfrm>
        </p:spPr>
        <p:txBody>
          <a:bodyPr vert="horz" rtlCol="0"/>
          <a:lstStyle>
            <a:extLst/>
          </a:lstStyle>
          <a:p>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7F34BC5-45F9-4B23-8232-016D94898653}" type="datetimeFigureOut">
              <a:rPr lang="es-MX" smtClean="0"/>
              <a:t>08/02/2013</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A98C1C25-3B60-42D0-BF3B-E77242EE9E35}"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lvl1pPr algn="l">
              <a:defRPr/>
            </a:lvl1pPr>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7F34BC5-45F9-4B23-8232-016D94898653}" type="datetimeFigureOut">
              <a:rPr lang="es-MX" smtClean="0"/>
              <a:t>08/02/2013</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A98C1C25-3B60-42D0-BF3B-E77242EE9E35}"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6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7F34BC5-45F9-4B23-8232-016D94898653}" type="datetimeFigureOut">
              <a:rPr lang="es-MX" smtClean="0"/>
              <a:t>08/02/2013</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A98C1C25-3B60-42D0-BF3B-E77242EE9E35}"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7" name="6 Rectángulo"/>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a:xfrm>
            <a:off x="5562600" y="6513670"/>
            <a:ext cx="3002280" cy="274320"/>
          </a:xfrm>
        </p:spPr>
        <p:txBody>
          <a:bodyPr vert="horz" rtlCol="0"/>
          <a:lstStyle>
            <a:extLst/>
          </a:lstStyle>
          <a:p>
            <a:fld id="{47F34BC5-45F9-4B23-8232-016D94898653}" type="datetimeFigureOut">
              <a:rPr lang="es-MX" smtClean="0"/>
              <a:t>08/02/2013</a:t>
            </a:fld>
            <a:endParaRPr lang="es-MX"/>
          </a:p>
        </p:txBody>
      </p:sp>
      <p:sp>
        <p:nvSpPr>
          <p:cNvPr id="9" name="8 Marcador de número de diapositiva"/>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A98C1C25-3B60-42D0-BF3B-E77242EE9E35}" type="slidenum">
              <a:rPr lang="es-MX" smtClean="0"/>
              <a:t>‹Nº›</a:t>
            </a:fld>
            <a:endParaRPr lang="es-MX"/>
          </a:p>
        </p:txBody>
      </p:sp>
      <p:sp>
        <p:nvSpPr>
          <p:cNvPr id="10" name="9 Marcador de pie de página"/>
          <p:cNvSpPr>
            <a:spLocks noGrp="1"/>
          </p:cNvSpPr>
          <p:nvPr>
            <p:ph type="ftr" sz="quarter" idx="12"/>
          </p:nvPr>
        </p:nvSpPr>
        <p:spPr>
          <a:xfrm>
            <a:off x="1600200" y="6513670"/>
            <a:ext cx="3907464" cy="274320"/>
          </a:xfrm>
        </p:spPr>
        <p:txBody>
          <a:bodyPr vert="horz" rtlCol="0"/>
          <a:lstStyle>
            <a:extLst/>
          </a:lstStyle>
          <a:p>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47F34BC5-45F9-4B23-8232-016D94898653}" type="datetimeFigureOut">
              <a:rPr lang="es-MX" smtClean="0"/>
              <a:t>08/02/2013</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a:xfrm>
            <a:off x="8641080" y="6514568"/>
            <a:ext cx="464288" cy="274320"/>
          </a:xfrm>
        </p:spPr>
        <p:txBody>
          <a:bodyPr/>
          <a:lstStyle>
            <a:extLst/>
          </a:lstStyle>
          <a:p>
            <a:fld id="{A98C1C25-3B60-42D0-BF3B-E77242EE9E35}" type="slidenum">
              <a:rPr lang="es-MX" smtClean="0"/>
              <a:t>‹Nº›</a:t>
            </a:fld>
            <a:endParaRPr lang="es-MX"/>
          </a:p>
        </p:txBody>
      </p:sp>
      <p:sp>
        <p:nvSpPr>
          <p:cNvPr id="10" name="9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9 Rectángulo"/>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Rectángulo"/>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Título"/>
          <p:cNvSpPr>
            <a:spLocks noGrp="1"/>
          </p:cNvSpPr>
          <p:nvPr>
            <p:ph type="title"/>
          </p:nvPr>
        </p:nvSpPr>
        <p:spPr>
          <a:xfrm>
            <a:off x="457200" y="251948"/>
            <a:ext cx="8229600"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47F34BC5-45F9-4B23-8232-016D94898653}" type="datetimeFigureOut">
              <a:rPr lang="es-MX" smtClean="0"/>
              <a:t>08/02/2013</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a:xfrm>
            <a:off x="8641080" y="6514568"/>
            <a:ext cx="464288" cy="274320"/>
          </a:xfrm>
        </p:spPr>
        <p:txBody>
          <a:bodyPr/>
          <a:lstStyle>
            <a:extLst/>
          </a:lstStyle>
          <a:p>
            <a:fld id="{A98C1C25-3B60-42D0-BF3B-E77242EE9E35}"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53218"/>
            <a:ext cx="8229600"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47F34BC5-45F9-4B23-8232-016D94898653}" type="datetimeFigureOut">
              <a:rPr lang="es-MX" smtClean="0"/>
              <a:t>08/02/2013</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A98C1C25-3B60-42D0-BF3B-E77242EE9E35}" type="slidenum">
              <a:rPr lang="es-MX" smtClean="0"/>
              <a:t>‹Nº›</a:t>
            </a:fld>
            <a:endParaRPr lang="es-MX"/>
          </a:p>
        </p:txBody>
      </p:sp>
      <p:sp>
        <p:nvSpPr>
          <p:cNvPr id="7" name="6 Rectángulo"/>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47F34BC5-45F9-4B23-8232-016D94898653}" type="datetimeFigureOut">
              <a:rPr lang="es-MX" smtClean="0"/>
              <a:t>08/02/2013</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A98C1C25-3B60-42D0-BF3B-E77242EE9E35}"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2"/>
      </p:bgRef>
    </p:bg>
    <p:spTree>
      <p:nvGrpSpPr>
        <p:cNvPr id="1" name=""/>
        <p:cNvGrpSpPr/>
        <p:nvPr/>
      </p:nvGrpSpPr>
      <p:grpSpPr>
        <a:xfrm>
          <a:off x="0" y="0"/>
          <a:ext cx="0" cy="0"/>
          <a:chOff x="0" y="0"/>
          <a:chExt cx="0" cy="0"/>
        </a:xfrm>
      </p:grpSpPr>
      <p:sp>
        <p:nvSpPr>
          <p:cNvPr id="8" name="7 Rectángulo"/>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963136" y="304800"/>
            <a:ext cx="3931920" cy="762000"/>
          </a:xfrm>
        </p:spPr>
        <p:txBody>
          <a:bodyPr anchor="b"/>
          <a:lstStyle>
            <a:lvl1pPr marL="0" algn="r">
              <a:buNone/>
              <a:defRPr sz="2000"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9" name="8 Marcador de fecha"/>
          <p:cNvSpPr>
            <a:spLocks noGrp="1"/>
          </p:cNvSpPr>
          <p:nvPr>
            <p:ph type="dt" sz="half" idx="10"/>
          </p:nvPr>
        </p:nvSpPr>
        <p:spPr>
          <a:xfrm>
            <a:off x="5562600" y="6513670"/>
            <a:ext cx="3002280" cy="274320"/>
          </a:xfrm>
        </p:spPr>
        <p:txBody>
          <a:bodyPr vert="horz" rtlCol="0"/>
          <a:lstStyle>
            <a:extLst/>
          </a:lstStyle>
          <a:p>
            <a:fld id="{47F34BC5-45F9-4B23-8232-016D94898653}" type="datetimeFigureOut">
              <a:rPr lang="es-MX" smtClean="0"/>
              <a:t>08/02/2013</a:t>
            </a:fld>
            <a:endParaRPr lang="es-MX"/>
          </a:p>
        </p:txBody>
      </p:sp>
      <p:sp>
        <p:nvSpPr>
          <p:cNvPr id="10" name="9 Marcador de número de diapositiva"/>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A98C1C25-3B60-42D0-BF3B-E77242EE9E35}" type="slidenum">
              <a:rPr lang="es-MX" smtClean="0"/>
              <a:t>‹Nº›</a:t>
            </a:fld>
            <a:endParaRPr lang="es-MX"/>
          </a:p>
        </p:txBody>
      </p:sp>
      <p:sp>
        <p:nvSpPr>
          <p:cNvPr id="11" name="10 Marcador de pie de página"/>
          <p:cNvSpPr>
            <a:spLocks noGrp="1"/>
          </p:cNvSpPr>
          <p:nvPr>
            <p:ph type="ftr" sz="quarter" idx="12"/>
          </p:nvPr>
        </p:nvSpPr>
        <p:spPr>
          <a:xfrm>
            <a:off x="1600200" y="6513670"/>
            <a:ext cx="3907464" cy="274320"/>
          </a:xfrm>
        </p:spPr>
        <p:txBody>
          <a:bodyPr vert="horz" rtlCol="0"/>
          <a:lstStyle>
            <a:extLst/>
          </a:lstStyle>
          <a:p>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040443" y="4724400"/>
            <a:ext cx="5486400" cy="664536"/>
          </a:xfrm>
        </p:spPr>
        <p:txBody>
          <a:bodyPr anchor="b"/>
          <a:lstStyle>
            <a:lvl1pPr marL="0" algn="r">
              <a:buNone/>
              <a:defRPr sz="2000" b="1"/>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13" name="12 Marcador de posición de imagen"/>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8" name="7 Marcador de fecha"/>
          <p:cNvSpPr>
            <a:spLocks noGrp="1"/>
          </p:cNvSpPr>
          <p:nvPr>
            <p:ph type="dt" sz="half" idx="10"/>
          </p:nvPr>
        </p:nvSpPr>
        <p:spPr>
          <a:xfrm>
            <a:off x="5562600" y="6509004"/>
            <a:ext cx="3002280" cy="274320"/>
          </a:xfrm>
        </p:spPr>
        <p:txBody>
          <a:bodyPr vert="horz" rtlCol="0"/>
          <a:lstStyle>
            <a:extLst/>
          </a:lstStyle>
          <a:p>
            <a:fld id="{47F34BC5-45F9-4B23-8232-016D94898653}" type="datetimeFigureOut">
              <a:rPr lang="es-MX" smtClean="0"/>
              <a:t>08/02/2013</a:t>
            </a:fld>
            <a:endParaRPr lang="es-MX"/>
          </a:p>
        </p:txBody>
      </p:sp>
      <p:sp>
        <p:nvSpPr>
          <p:cNvPr id="9" name="8 Marcador de número de diapositiva"/>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A98C1C25-3B60-42D0-BF3B-E77242EE9E35}" type="slidenum">
              <a:rPr lang="es-MX" smtClean="0"/>
              <a:t>‹Nº›</a:t>
            </a:fld>
            <a:endParaRPr lang="es-MX"/>
          </a:p>
        </p:txBody>
      </p:sp>
      <p:sp>
        <p:nvSpPr>
          <p:cNvPr id="10" name="9 Marcador de pie de página"/>
          <p:cNvSpPr>
            <a:spLocks noGrp="1"/>
          </p:cNvSpPr>
          <p:nvPr>
            <p:ph type="ftr" sz="quarter" idx="12"/>
          </p:nvPr>
        </p:nvSpPr>
        <p:spPr>
          <a:xfrm>
            <a:off x="1600200" y="6509004"/>
            <a:ext cx="3907464" cy="274320"/>
          </a:xfrm>
        </p:spPr>
        <p:txBody>
          <a:bodyPr vert="horz" rtlCol="0"/>
          <a:lstStyle>
            <a:extLst/>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Redondear rectángulo de esquina diagonal"/>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pie de página"/>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s-MX"/>
          </a:p>
        </p:txBody>
      </p:sp>
      <p:sp>
        <p:nvSpPr>
          <p:cNvPr id="14" name="13 Marcador de fecha"/>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47F34BC5-45F9-4B23-8232-016D94898653}" type="datetimeFigureOut">
              <a:rPr lang="es-MX" smtClean="0"/>
              <a:t>08/02/2013</a:t>
            </a:fld>
            <a:endParaRPr lang="es-MX"/>
          </a:p>
        </p:txBody>
      </p:sp>
      <p:sp>
        <p:nvSpPr>
          <p:cNvPr id="23" name="22 Marcador de número de diapositiva"/>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A98C1C25-3B60-42D0-BF3B-E77242EE9E35}" type="slidenum">
              <a:rPr lang="es-MX" smtClean="0"/>
              <a:t>‹Nº›</a:t>
            </a:fld>
            <a:endParaRPr lang="es-MX"/>
          </a:p>
        </p:txBody>
      </p:sp>
      <p:sp>
        <p:nvSpPr>
          <p:cNvPr id="22" name="21 Marcador de título"/>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4.xml"/><Relationship Id="rId3" Type="http://schemas.openxmlformats.org/officeDocument/2006/relationships/slide" Target="slide4.xml"/><Relationship Id="rId7" Type="http://schemas.openxmlformats.org/officeDocument/2006/relationships/slide" Target="slide8.xml"/><Relationship Id="rId12" Type="http://schemas.openxmlformats.org/officeDocument/2006/relationships/slide" Target="slide13.xml"/><Relationship Id="rId2" Type="http://schemas.openxmlformats.org/officeDocument/2006/relationships/slide" Target="slide3.xml"/><Relationship Id="rId1" Type="http://schemas.openxmlformats.org/officeDocument/2006/relationships/slideLayout" Target="../slideLayouts/slideLayout4.xml"/><Relationship Id="rId6" Type="http://schemas.openxmlformats.org/officeDocument/2006/relationships/slide" Target="slide7.xml"/><Relationship Id="rId11" Type="http://schemas.openxmlformats.org/officeDocument/2006/relationships/slide" Target="slide12.xml"/><Relationship Id="rId5" Type="http://schemas.openxmlformats.org/officeDocument/2006/relationships/slide" Target="slide6.xml"/><Relationship Id="rId10" Type="http://schemas.openxmlformats.org/officeDocument/2006/relationships/slide" Target="slide11.xml"/><Relationship Id="rId4" Type="http://schemas.openxmlformats.org/officeDocument/2006/relationships/slide" Target="slide5.xml"/><Relationship Id="rId9" Type="http://schemas.openxmlformats.org/officeDocument/2006/relationships/slide" Target="slide10.xml"/></Relationships>
</file>

<file path=ppt/slides/_rels/slide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371600" y="3284984"/>
            <a:ext cx="7772400" cy="2736304"/>
          </a:xfrm>
        </p:spPr>
        <p:txBody>
          <a:bodyPr/>
          <a:lstStyle/>
          <a:p>
            <a:r>
              <a:rPr lang="es-MX" dirty="0" smtClean="0"/>
              <a:t>Programas para reproducir extensiones de video.</a:t>
            </a:r>
            <a:endParaRPr lang="es-MX" dirty="0"/>
          </a:p>
        </p:txBody>
      </p:sp>
      <p:pic>
        <p:nvPicPr>
          <p:cNvPr id="24578" name="Picture 2" descr="https://encrypted-tbn0.gstatic.com/images?q=tbn:ANd9GcT4jUxdB7UfkI7b69ZwHIxAh6VY5Zi3DylPzK4_3lup3p6z4yRyOg"/>
          <p:cNvPicPr>
            <a:picLocks noChangeAspect="1" noChangeArrowheads="1"/>
          </p:cNvPicPr>
          <p:nvPr/>
        </p:nvPicPr>
        <p:blipFill>
          <a:blip r:embed="rId2" cstate="print"/>
          <a:srcRect/>
          <a:stretch>
            <a:fillRect/>
          </a:stretch>
        </p:blipFill>
        <p:spPr bwMode="auto">
          <a:xfrm rot="20337296">
            <a:off x="406676" y="667324"/>
            <a:ext cx="2781639" cy="2781639"/>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764704"/>
            <a:ext cx="8229600" cy="1143000"/>
          </a:xfrm>
        </p:spPr>
        <p:txBody>
          <a:bodyPr>
            <a:normAutofit fontScale="90000"/>
          </a:bodyPr>
          <a:lstStyle/>
          <a:p>
            <a:pPr>
              <a:buFont typeface="Arial" pitchFamily="34" charset="0"/>
              <a:buChar char="•"/>
            </a:pPr>
            <a:r>
              <a:rPr lang="es-MX" dirty="0" smtClean="0"/>
              <a:t>MP4:</a:t>
            </a:r>
            <a:br>
              <a:rPr lang="es-MX" dirty="0" smtClean="0"/>
            </a:br>
            <a:endParaRPr lang="es-MX" dirty="0"/>
          </a:p>
        </p:txBody>
      </p:sp>
      <p:sp>
        <p:nvSpPr>
          <p:cNvPr id="3" name="2 Marcador de contenido"/>
          <p:cNvSpPr>
            <a:spLocks noGrp="1"/>
          </p:cNvSpPr>
          <p:nvPr>
            <p:ph idx="1"/>
          </p:nvPr>
        </p:nvSpPr>
        <p:spPr/>
        <p:txBody>
          <a:bodyPr/>
          <a:lstStyle/>
          <a:p>
            <a:endParaRPr lang="es-MX" dirty="0" smtClean="0"/>
          </a:p>
          <a:p>
            <a:r>
              <a:rPr lang="es-MX" dirty="0" smtClean="0"/>
              <a:t>Se usa especialmente para el almacenamiento de video y audio digital, especialmente los definidos por MPEG, pero también puede almacenar otros datos como subtítulos e imágenes.</a:t>
            </a:r>
            <a:endParaRPr lang="es-MX"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buFont typeface="Arial" pitchFamily="34" charset="0"/>
              <a:buChar char="•"/>
            </a:pPr>
            <a:r>
              <a:rPr lang="es-MX" dirty="0" smtClean="0"/>
              <a:t>MPG:</a:t>
            </a:r>
            <a:endParaRPr lang="es-MX" dirty="0"/>
          </a:p>
        </p:txBody>
      </p:sp>
      <p:sp>
        <p:nvSpPr>
          <p:cNvPr id="3" name="2 Marcador de contenido"/>
          <p:cNvSpPr>
            <a:spLocks noGrp="1"/>
          </p:cNvSpPr>
          <p:nvPr>
            <p:ph idx="1"/>
          </p:nvPr>
        </p:nvSpPr>
        <p:spPr/>
        <p:txBody>
          <a:bodyPr/>
          <a:lstStyle/>
          <a:p>
            <a:r>
              <a:rPr lang="es-MX" dirty="0"/>
              <a:t>E</a:t>
            </a:r>
            <a:r>
              <a:rPr lang="es-MX" dirty="0" smtClean="0"/>
              <a:t>s un acrónimo de </a:t>
            </a:r>
            <a:r>
              <a:rPr lang="es-MX" dirty="0" err="1" smtClean="0"/>
              <a:t>Multiple</a:t>
            </a:r>
            <a:r>
              <a:rPr lang="es-MX" dirty="0" smtClean="0"/>
              <a:t> </a:t>
            </a:r>
            <a:r>
              <a:rPr lang="es-MX" dirty="0" err="1" smtClean="0"/>
              <a:t>Protocol</a:t>
            </a:r>
            <a:r>
              <a:rPr lang="es-MX" dirty="0" smtClean="0"/>
              <a:t> Gateway y pertenece a la categoría Redes.</a:t>
            </a:r>
            <a:endParaRPr lang="es-MX"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Font typeface="Arial" pitchFamily="34" charset="0"/>
              <a:buChar char="•"/>
            </a:pPr>
            <a:r>
              <a:rPr lang="es-MX" dirty="0" smtClean="0"/>
              <a:t>RM:</a:t>
            </a:r>
            <a:endParaRPr lang="es-MX" dirty="0"/>
          </a:p>
        </p:txBody>
      </p:sp>
      <p:sp>
        <p:nvSpPr>
          <p:cNvPr id="3" name="2 Marcador de contenido"/>
          <p:cNvSpPr>
            <a:spLocks noGrp="1"/>
          </p:cNvSpPr>
          <p:nvPr>
            <p:ph idx="1"/>
          </p:nvPr>
        </p:nvSpPr>
        <p:spPr/>
        <p:txBody>
          <a:bodyPr/>
          <a:lstStyle/>
          <a:p>
            <a:r>
              <a:rPr lang="es-MX" dirty="0" err="1" smtClean="0"/>
              <a:t>RealAudio</a:t>
            </a:r>
            <a:r>
              <a:rPr lang="es-MX" dirty="0" smtClean="0"/>
              <a:t> (RM) es un formato de audio creado por </a:t>
            </a:r>
            <a:r>
              <a:rPr lang="es-MX" dirty="0" err="1" smtClean="0"/>
              <a:t>RealNetworks</a:t>
            </a:r>
            <a:r>
              <a:rPr lang="es-MX" dirty="0" smtClean="0"/>
              <a:t>, Inc., Es predominantemente utilizado en transmisiones por internet en tiempo real.</a:t>
            </a:r>
          </a:p>
          <a:p>
            <a:endParaRPr lang="es-MX"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Font typeface="Arial" pitchFamily="34" charset="0"/>
              <a:buChar char="•"/>
            </a:pPr>
            <a:r>
              <a:rPr lang="es-MX" dirty="0" smtClean="0"/>
              <a:t>VOB:</a:t>
            </a:r>
            <a:endParaRPr lang="es-MX" dirty="0"/>
          </a:p>
        </p:txBody>
      </p:sp>
      <p:sp>
        <p:nvSpPr>
          <p:cNvPr id="3" name="2 Marcador de contenido"/>
          <p:cNvSpPr>
            <a:spLocks noGrp="1"/>
          </p:cNvSpPr>
          <p:nvPr>
            <p:ph idx="1"/>
          </p:nvPr>
        </p:nvSpPr>
        <p:spPr/>
        <p:txBody>
          <a:bodyPr/>
          <a:lstStyle/>
          <a:p>
            <a:pPr>
              <a:buNone/>
            </a:pPr>
            <a:r>
              <a:rPr lang="es-MX" dirty="0" smtClean="0"/>
              <a:t>    VOB (DVD-Video </a:t>
            </a:r>
            <a:r>
              <a:rPr lang="es-MX" dirty="0" err="1" smtClean="0"/>
              <a:t>Object</a:t>
            </a:r>
            <a:r>
              <a:rPr lang="es-MX" dirty="0" smtClean="0"/>
              <a:t> o </a:t>
            </a:r>
            <a:r>
              <a:rPr lang="es-MX" dirty="0" err="1" smtClean="0"/>
              <a:t>Versioned</a:t>
            </a:r>
            <a:r>
              <a:rPr lang="es-MX" dirty="0" smtClean="0"/>
              <a:t> </a:t>
            </a:r>
            <a:r>
              <a:rPr lang="es-MX" dirty="0" err="1" smtClean="0"/>
              <a:t>Object</a:t>
            </a:r>
            <a:r>
              <a:rPr lang="es-MX" dirty="0" smtClean="0"/>
              <a:t> Base) es un tipo de fichero contenido en los DVD-Video. Incluye el video, audio, subtítulos y menús en forma de </a:t>
            </a:r>
            <a:r>
              <a:rPr lang="es-MX" dirty="0" err="1" smtClean="0"/>
              <a:t>stream</a:t>
            </a:r>
            <a:r>
              <a:rPr lang="es-MX" dirty="0" smtClean="0"/>
              <a:t>.</a:t>
            </a:r>
            <a:endParaRPr lang="es-MX"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buFont typeface="Arial" pitchFamily="34" charset="0"/>
              <a:buChar char="•"/>
            </a:pPr>
            <a:r>
              <a:rPr lang="es-MX" dirty="0" smtClean="0"/>
              <a:t>WMV:</a:t>
            </a:r>
            <a:endParaRPr lang="es-MX" dirty="0"/>
          </a:p>
        </p:txBody>
      </p:sp>
      <p:sp>
        <p:nvSpPr>
          <p:cNvPr id="3" name="2 Marcador de contenido"/>
          <p:cNvSpPr>
            <a:spLocks noGrp="1"/>
          </p:cNvSpPr>
          <p:nvPr>
            <p:ph idx="1"/>
          </p:nvPr>
        </p:nvSpPr>
        <p:spPr/>
        <p:txBody>
          <a:bodyPr/>
          <a:lstStyle/>
          <a:p>
            <a:pPr>
              <a:buNone/>
            </a:pPr>
            <a:r>
              <a:rPr lang="es-MX" dirty="0" smtClean="0"/>
              <a:t>   (Windows Media Video). Conjunto de algoritmos para la compresión de videos, propiedad de Microsoft. Por lo general suele combinarse con el formato de sonido WMA (Windows Media Audio).</a:t>
            </a:r>
          </a:p>
          <a:p>
            <a:endParaRPr lang="es-MX"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PRESENTADO POR:</a:t>
            </a:r>
            <a:endParaRPr lang="es-MX" dirty="0"/>
          </a:p>
        </p:txBody>
      </p:sp>
      <p:sp>
        <p:nvSpPr>
          <p:cNvPr id="3" name="2 Marcador de contenido"/>
          <p:cNvSpPr>
            <a:spLocks noGrp="1"/>
          </p:cNvSpPr>
          <p:nvPr>
            <p:ph idx="1"/>
          </p:nvPr>
        </p:nvSpPr>
        <p:spPr/>
        <p:txBody>
          <a:bodyPr/>
          <a:lstStyle/>
          <a:p>
            <a:pPr>
              <a:buNone/>
            </a:pPr>
            <a:r>
              <a:rPr lang="es-MX" dirty="0" smtClean="0"/>
              <a:t>Gabriela Isabel Garza Olivas.</a:t>
            </a:r>
          </a:p>
          <a:p>
            <a:pPr>
              <a:buNone/>
            </a:pPr>
            <a:r>
              <a:rPr lang="es-MX" dirty="0" smtClean="0"/>
              <a:t> </a:t>
            </a:r>
            <a:r>
              <a:rPr lang="es-MX" dirty="0" smtClean="0"/>
              <a:t>2 “C” #15</a:t>
            </a:r>
          </a:p>
          <a:p>
            <a:pPr>
              <a:buNone/>
            </a:pPr>
            <a:r>
              <a:rPr lang="es-MX" dirty="0" smtClean="0"/>
              <a:t> </a:t>
            </a:r>
            <a:r>
              <a:rPr lang="es-MX" dirty="0" smtClean="0"/>
              <a:t>4to semestre.</a:t>
            </a:r>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Programas </a:t>
            </a:r>
            <a:endParaRPr lang="es-MX" dirty="0"/>
          </a:p>
        </p:txBody>
      </p:sp>
      <p:sp>
        <p:nvSpPr>
          <p:cNvPr id="3" name="2 Marcador de contenido"/>
          <p:cNvSpPr>
            <a:spLocks noGrp="1"/>
          </p:cNvSpPr>
          <p:nvPr>
            <p:ph sz="half" idx="1"/>
          </p:nvPr>
        </p:nvSpPr>
        <p:spPr>
          <a:xfrm>
            <a:off x="893440" y="1600200"/>
            <a:ext cx="4038600" cy="4525963"/>
          </a:xfrm>
        </p:spPr>
        <p:txBody>
          <a:bodyPr>
            <a:normAutofit/>
          </a:bodyPr>
          <a:lstStyle/>
          <a:p>
            <a:r>
              <a:rPr lang="es-MX" dirty="0">
                <a:hlinkClick r:id="rId2" action="ppaction://hlinksldjump"/>
              </a:rPr>
              <a:t>3GP, </a:t>
            </a:r>
            <a:endParaRPr lang="es-MX" dirty="0" smtClean="0"/>
          </a:p>
          <a:p>
            <a:r>
              <a:rPr lang="es-MX" dirty="0" smtClean="0">
                <a:hlinkClick r:id="rId3" action="ppaction://hlinksldjump"/>
              </a:rPr>
              <a:t>AVI</a:t>
            </a:r>
            <a:r>
              <a:rPr lang="es-MX" dirty="0">
                <a:hlinkClick r:id="rId3" action="ppaction://hlinksldjump"/>
              </a:rPr>
              <a:t>, </a:t>
            </a:r>
            <a:endParaRPr lang="es-MX" dirty="0" smtClean="0"/>
          </a:p>
          <a:p>
            <a:r>
              <a:rPr lang="es-MX" dirty="0" smtClean="0">
                <a:hlinkClick r:id="rId4" action="ppaction://hlinksldjump"/>
              </a:rPr>
              <a:t>DIVX</a:t>
            </a:r>
            <a:r>
              <a:rPr lang="es-MX" dirty="0">
                <a:hlinkClick r:id="rId4" action="ppaction://hlinksldjump"/>
              </a:rPr>
              <a:t>, </a:t>
            </a:r>
            <a:endParaRPr lang="es-MX" dirty="0" smtClean="0"/>
          </a:p>
          <a:p>
            <a:r>
              <a:rPr lang="es-MX" dirty="0" smtClean="0">
                <a:hlinkClick r:id="rId5" action="ppaction://hlinksldjump"/>
              </a:rPr>
              <a:t>FLV</a:t>
            </a:r>
            <a:r>
              <a:rPr lang="es-MX" dirty="0">
                <a:hlinkClick r:id="rId5" action="ppaction://hlinksldjump"/>
              </a:rPr>
              <a:t>, </a:t>
            </a:r>
            <a:endParaRPr lang="es-MX" dirty="0" smtClean="0"/>
          </a:p>
          <a:p>
            <a:r>
              <a:rPr lang="es-MX" dirty="0" smtClean="0">
                <a:hlinkClick r:id="rId6" action="ppaction://hlinksldjump"/>
              </a:rPr>
              <a:t>M4V</a:t>
            </a:r>
            <a:r>
              <a:rPr lang="es-MX" dirty="0">
                <a:hlinkClick r:id="rId6" action="ppaction://hlinksldjump"/>
              </a:rPr>
              <a:t>, </a:t>
            </a:r>
            <a:endParaRPr lang="es-MX" dirty="0" smtClean="0"/>
          </a:p>
          <a:p>
            <a:r>
              <a:rPr lang="es-MX" dirty="0" smtClean="0">
                <a:hlinkClick r:id="rId7" action="ppaction://hlinksldjump"/>
              </a:rPr>
              <a:t>MKV, </a:t>
            </a:r>
            <a:endParaRPr lang="es-MX" dirty="0" smtClean="0"/>
          </a:p>
          <a:p>
            <a:r>
              <a:rPr lang="es-MX" dirty="0" smtClean="0">
                <a:hlinkClick r:id="rId8" action="ppaction://hlinksldjump"/>
              </a:rPr>
              <a:t>MOV, </a:t>
            </a:r>
            <a:endParaRPr lang="es-MX" dirty="0" smtClean="0"/>
          </a:p>
          <a:p>
            <a:pPr>
              <a:buNone/>
            </a:pPr>
            <a:endParaRPr lang="es-MX" dirty="0" smtClean="0"/>
          </a:p>
        </p:txBody>
      </p:sp>
      <p:sp>
        <p:nvSpPr>
          <p:cNvPr id="5" name="4 Marcador de contenido"/>
          <p:cNvSpPr>
            <a:spLocks noGrp="1"/>
          </p:cNvSpPr>
          <p:nvPr>
            <p:ph sz="half" idx="2"/>
          </p:nvPr>
        </p:nvSpPr>
        <p:spPr/>
        <p:txBody>
          <a:bodyPr>
            <a:normAutofit/>
          </a:bodyPr>
          <a:lstStyle/>
          <a:p>
            <a:r>
              <a:rPr lang="es-MX" dirty="0" smtClean="0">
                <a:hlinkClick r:id="rId9" action="ppaction://hlinksldjump"/>
              </a:rPr>
              <a:t>MP4, </a:t>
            </a:r>
            <a:endParaRPr lang="es-MX" dirty="0" smtClean="0"/>
          </a:p>
          <a:p>
            <a:r>
              <a:rPr lang="es-MX" dirty="0" smtClean="0">
                <a:hlinkClick r:id="rId10" action="ppaction://hlinksldjump"/>
              </a:rPr>
              <a:t>MPG,  </a:t>
            </a:r>
            <a:endParaRPr lang="es-MX" dirty="0" smtClean="0"/>
          </a:p>
          <a:p>
            <a:r>
              <a:rPr lang="es-MX" dirty="0" smtClean="0">
                <a:hlinkClick r:id="rId11" action="ppaction://hlinksldjump"/>
              </a:rPr>
              <a:t>RM, </a:t>
            </a:r>
            <a:endParaRPr lang="es-MX" dirty="0" smtClean="0"/>
          </a:p>
          <a:p>
            <a:r>
              <a:rPr lang="es-MX" dirty="0" smtClean="0">
                <a:hlinkClick r:id="rId12" action="ppaction://hlinksldjump"/>
              </a:rPr>
              <a:t>VOB, </a:t>
            </a:r>
            <a:endParaRPr lang="es-MX" dirty="0" smtClean="0"/>
          </a:p>
          <a:p>
            <a:r>
              <a:rPr lang="es-MX" dirty="0" smtClean="0">
                <a:hlinkClick r:id="rId13" action="ppaction://hlinksldjump"/>
              </a:rPr>
              <a:t>WMV</a:t>
            </a:r>
            <a:endParaRPr lang="es-MX" dirty="0" smtClean="0"/>
          </a:p>
          <a:p>
            <a:endParaRPr lang="es-MX"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MX" dirty="0" smtClean="0"/>
              <a:t>Significados</a:t>
            </a:r>
            <a:endParaRPr lang="es-MX" dirty="0"/>
          </a:p>
        </p:txBody>
      </p:sp>
      <p:sp>
        <p:nvSpPr>
          <p:cNvPr id="6" name="5 Marcador de contenido"/>
          <p:cNvSpPr>
            <a:spLocks noGrp="1"/>
          </p:cNvSpPr>
          <p:nvPr>
            <p:ph idx="1"/>
          </p:nvPr>
        </p:nvSpPr>
        <p:spPr>
          <a:xfrm>
            <a:off x="457200" y="1600200"/>
            <a:ext cx="8229600" cy="4925144"/>
          </a:xfrm>
        </p:spPr>
        <p:txBody>
          <a:bodyPr/>
          <a:lstStyle/>
          <a:p>
            <a:r>
              <a:rPr lang="es-MX" dirty="0" smtClean="0">
                <a:hlinkClick r:id="rId2" action="ppaction://hlinksldjump"/>
              </a:rPr>
              <a:t>3GP:</a:t>
            </a:r>
            <a:endParaRPr lang="es-MX" dirty="0" smtClean="0"/>
          </a:p>
          <a:p>
            <a:pPr>
              <a:buNone/>
            </a:pPr>
            <a:r>
              <a:rPr lang="es-MX" dirty="0" smtClean="0"/>
              <a:t>    Es una versión simplificada del formato MPEG-4 </a:t>
            </a:r>
            <a:r>
              <a:rPr lang="es-MX" dirty="0" err="1" smtClean="0"/>
              <a:t>Part</a:t>
            </a:r>
            <a:r>
              <a:rPr lang="es-MX" dirty="0" smtClean="0"/>
              <a:t> 14 (MP4), diseñado para disminuir tanto los requerimientos de espacio como de ancho de banda para estos archivos por la menor capacidad de los celulares.</a:t>
            </a:r>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Font typeface="Arial" pitchFamily="34" charset="0"/>
              <a:buChar char="•"/>
            </a:pPr>
            <a:r>
              <a:rPr lang="es-MX" dirty="0" smtClean="0">
                <a:hlinkClick r:id="rId2" action="ppaction://hlinksldjump"/>
              </a:rPr>
              <a:t>AVI:</a:t>
            </a:r>
            <a:endParaRPr lang="es-MX" dirty="0"/>
          </a:p>
        </p:txBody>
      </p:sp>
      <p:sp>
        <p:nvSpPr>
          <p:cNvPr id="3" name="2 Marcador de contenido"/>
          <p:cNvSpPr>
            <a:spLocks noGrp="1"/>
          </p:cNvSpPr>
          <p:nvPr>
            <p:ph idx="1"/>
          </p:nvPr>
        </p:nvSpPr>
        <p:spPr/>
        <p:txBody>
          <a:bodyPr/>
          <a:lstStyle/>
          <a:p>
            <a:pPr>
              <a:buNone/>
            </a:pPr>
            <a:r>
              <a:rPr lang="es-MX" dirty="0" smtClean="0"/>
              <a:t>    (</a:t>
            </a:r>
            <a:r>
              <a:rPr lang="es-MX" dirty="0"/>
              <a:t>Audio Video </a:t>
            </a:r>
            <a:r>
              <a:rPr lang="es-MX" dirty="0" err="1"/>
              <a:t>Interleaved</a:t>
            </a:r>
            <a:r>
              <a:rPr lang="es-MX" dirty="0"/>
              <a:t>) Es el formato más utilizado en Windows para almacenar vídeo con sonido incorporado.</a:t>
            </a:r>
            <a:br>
              <a:rPr lang="es-MX" dirty="0"/>
            </a:br>
            <a:r>
              <a:rPr lang="es-MX" dirty="0"/>
              <a:t/>
            </a:r>
            <a:br>
              <a:rPr lang="es-MX" dirty="0"/>
            </a:br>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Font typeface="Arial" pitchFamily="34" charset="0"/>
              <a:buChar char="•"/>
            </a:pPr>
            <a:r>
              <a:rPr lang="es-MX" dirty="0" smtClean="0"/>
              <a:t>DIVX:</a:t>
            </a:r>
            <a:endParaRPr lang="es-MX" dirty="0"/>
          </a:p>
        </p:txBody>
      </p:sp>
      <p:sp>
        <p:nvSpPr>
          <p:cNvPr id="3" name="2 Marcador de contenido"/>
          <p:cNvSpPr>
            <a:spLocks noGrp="1"/>
          </p:cNvSpPr>
          <p:nvPr>
            <p:ph idx="1"/>
          </p:nvPr>
        </p:nvSpPr>
        <p:spPr/>
        <p:txBody>
          <a:bodyPr/>
          <a:lstStyle/>
          <a:p>
            <a:pPr>
              <a:buNone/>
            </a:pPr>
            <a:r>
              <a:rPr lang="es-MX" dirty="0" smtClean="0"/>
              <a:t>   </a:t>
            </a:r>
            <a:r>
              <a:rPr lang="es-MX" dirty="0"/>
              <a:t> </a:t>
            </a:r>
            <a:r>
              <a:rPr lang="es-MX" dirty="0" smtClean="0"/>
              <a:t>Es </a:t>
            </a:r>
            <a:r>
              <a:rPr lang="es-MX" dirty="0"/>
              <a:t>un </a:t>
            </a:r>
            <a:r>
              <a:rPr lang="es-MX" dirty="0" smtClean="0"/>
              <a:t>códec</a:t>
            </a:r>
            <a:r>
              <a:rPr lang="es-MX" dirty="0"/>
              <a:t> de video comprimido basado en el estándar MPEG-4 Parte </a:t>
            </a:r>
            <a:r>
              <a:rPr lang="es-MX" dirty="0" smtClean="0"/>
              <a:t>2, este </a:t>
            </a:r>
            <a:r>
              <a:rPr lang="es-MX" dirty="0"/>
              <a:t>formato permite una compresión importante y de gran calidad para los videos </a:t>
            </a:r>
            <a:r>
              <a:rPr lang="es-MX" dirty="0" smtClean="0"/>
              <a:t>digitales.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Font typeface="Arial" pitchFamily="34" charset="0"/>
              <a:buChar char="•"/>
            </a:pPr>
            <a:r>
              <a:rPr lang="es-MX" dirty="0" smtClean="0"/>
              <a:t>FLV:</a:t>
            </a:r>
            <a:endParaRPr lang="es-MX" dirty="0"/>
          </a:p>
        </p:txBody>
      </p:sp>
      <p:sp>
        <p:nvSpPr>
          <p:cNvPr id="3" name="2 Marcador de contenido"/>
          <p:cNvSpPr>
            <a:spLocks noGrp="1"/>
          </p:cNvSpPr>
          <p:nvPr>
            <p:ph idx="1"/>
          </p:nvPr>
        </p:nvSpPr>
        <p:spPr/>
        <p:txBody>
          <a:bodyPr>
            <a:normAutofit/>
          </a:bodyPr>
          <a:lstStyle/>
          <a:p>
            <a:pPr>
              <a:buNone/>
            </a:pPr>
            <a:r>
              <a:rPr lang="es-MX" dirty="0" smtClean="0"/>
              <a:t>    (Flash Video). FLV es un formato y extensión de archivo que es utilizado para transmitir video por internet empleando el reproductor Adobe Flash Player (antiguamente Macromedia Flash Player). Los FLV pueden estar integrados también dentro de los archivos SWF.</a:t>
            </a:r>
          </a:p>
          <a:p>
            <a:endParaRPr lang="es-MX" dirty="0" smtClean="0"/>
          </a:p>
          <a:p>
            <a:endParaRPr lang="es-MX"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buFont typeface="Arial" pitchFamily="34" charset="0"/>
              <a:buChar char="•"/>
            </a:pPr>
            <a:r>
              <a:rPr lang="es-MX" dirty="0" smtClean="0"/>
              <a:t>M4V:</a:t>
            </a:r>
            <a:endParaRPr lang="es-MX" dirty="0"/>
          </a:p>
        </p:txBody>
      </p:sp>
      <p:sp>
        <p:nvSpPr>
          <p:cNvPr id="3" name="2 Marcador de contenido"/>
          <p:cNvSpPr>
            <a:spLocks noGrp="1"/>
          </p:cNvSpPr>
          <p:nvPr>
            <p:ph idx="1"/>
          </p:nvPr>
        </p:nvSpPr>
        <p:spPr/>
        <p:txBody>
          <a:bodyPr/>
          <a:lstStyle/>
          <a:p>
            <a:pPr>
              <a:buNone/>
            </a:pPr>
            <a:r>
              <a:rPr lang="es-MX" dirty="0" smtClean="0"/>
              <a:t>    Se usa especialmente para el almacenamiento de video y audio digital, especialmente los definidos por MPEG, pero también puede almacenar otros datos como subtítulos e imágenes.</a:t>
            </a:r>
            <a:endParaRPr lang="es-MX"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
            </a:r>
            <a:br>
              <a:rPr lang="es-MX" dirty="0" smtClean="0"/>
            </a:br>
            <a:r>
              <a:rPr lang="es-MX" dirty="0"/>
              <a:t/>
            </a:r>
            <a:br>
              <a:rPr lang="es-MX" dirty="0"/>
            </a:br>
            <a:r>
              <a:rPr lang="es-MX" dirty="0" smtClean="0"/>
              <a:t/>
            </a:r>
            <a:br>
              <a:rPr lang="es-MX" dirty="0" smtClean="0"/>
            </a:br>
            <a:r>
              <a:rPr lang="es-MX" dirty="0" smtClean="0"/>
              <a:t/>
            </a:r>
            <a:br>
              <a:rPr lang="es-MX" dirty="0" smtClean="0"/>
            </a:br>
            <a:r>
              <a:rPr lang="es-MX" dirty="0" smtClean="0"/>
              <a:t>MVK</a:t>
            </a:r>
            <a:endParaRPr lang="es-MX" dirty="0"/>
          </a:p>
        </p:txBody>
      </p:sp>
      <p:sp>
        <p:nvSpPr>
          <p:cNvPr id="3" name="2 Marcador de contenido"/>
          <p:cNvSpPr>
            <a:spLocks noGrp="1"/>
          </p:cNvSpPr>
          <p:nvPr>
            <p:ph idx="1"/>
          </p:nvPr>
        </p:nvSpPr>
        <p:spPr/>
        <p:txBody>
          <a:bodyPr/>
          <a:lstStyle/>
          <a:p>
            <a:pPr>
              <a:buNone/>
            </a:pPr>
            <a:r>
              <a:rPr lang="es-MX" dirty="0"/>
              <a:t> </a:t>
            </a:r>
            <a:r>
              <a:rPr lang="es-MX" dirty="0" smtClean="0"/>
              <a:t>    El </a:t>
            </a:r>
            <a:r>
              <a:rPr lang="es-MX" dirty="0"/>
              <a:t>propósito de este formato es permitir el almacenamiento de un número ilimitado de flujos multimedia en un solo archivo. MKV, en particular, los archivos de vídeo y de audio y subtítulos opcionales.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buFont typeface="Arial" pitchFamily="34" charset="0"/>
              <a:buChar char="•"/>
            </a:pPr>
            <a:r>
              <a:rPr lang="es-MX" dirty="0" smtClean="0"/>
              <a:t>MOV:</a:t>
            </a:r>
            <a:br>
              <a:rPr lang="es-MX" dirty="0" smtClean="0"/>
            </a:br>
            <a:endParaRPr lang="es-MX" dirty="0"/>
          </a:p>
        </p:txBody>
      </p:sp>
      <p:sp>
        <p:nvSpPr>
          <p:cNvPr id="3" name="2 Marcador de contenido"/>
          <p:cNvSpPr>
            <a:spLocks noGrp="1"/>
          </p:cNvSpPr>
          <p:nvPr>
            <p:ph idx="1"/>
          </p:nvPr>
        </p:nvSpPr>
        <p:spPr/>
        <p:txBody>
          <a:bodyPr>
            <a:normAutofit/>
          </a:bodyPr>
          <a:lstStyle/>
          <a:p>
            <a:pPr>
              <a:buNone/>
            </a:pPr>
            <a:r>
              <a:rPr lang="es-MX" dirty="0" smtClean="0"/>
              <a:t>    Es el formato común para las películas QuickTime, la plataforma nativa de Macintosh para películas. Tipo de archivo: Binario Puede usar un número de aplicaciones para reproducir archivos .</a:t>
            </a:r>
            <a:r>
              <a:rPr lang="es-MX" dirty="0" err="1" smtClean="0"/>
              <a:t>mov</a:t>
            </a:r>
            <a:r>
              <a:rPr lang="es-MX" dirty="0" smtClean="0"/>
              <a:t> incluyendo </a:t>
            </a:r>
            <a:r>
              <a:rPr lang="es-MX" dirty="0" err="1" smtClean="0"/>
              <a:t>Sparkle</a:t>
            </a:r>
            <a:r>
              <a:rPr lang="es-MX" dirty="0" smtClean="0"/>
              <a:t> o </a:t>
            </a:r>
            <a:r>
              <a:rPr lang="es-MX" dirty="0" err="1" smtClean="0"/>
              <a:t>MoviePlayer</a:t>
            </a:r>
            <a:r>
              <a:rPr lang="es-MX" dirty="0" smtClean="0"/>
              <a:t> en Mac, y QuickTime para Windows.</a:t>
            </a:r>
            <a:br>
              <a:rPr lang="es-MX" dirty="0" smtClean="0"/>
            </a:br>
            <a:r>
              <a:rPr lang="es-MX" dirty="0" smtClean="0"/>
              <a:t/>
            </a:r>
            <a:br>
              <a:rPr lang="es-MX" dirty="0" smtClean="0"/>
            </a:br>
            <a:endParaRPr lang="es-MX"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undición">
  <a:themeElements>
    <a:clrScheme name="Fundición">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undición">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undición">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4424</TotalTime>
  <Words>220</Words>
  <Application>Microsoft Office PowerPoint</Application>
  <PresentationFormat>Presentación en pantalla (4:3)</PresentationFormat>
  <Paragraphs>44</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Fundición</vt:lpstr>
      <vt:lpstr>Programas para reproducir extensiones de video.</vt:lpstr>
      <vt:lpstr>Programas </vt:lpstr>
      <vt:lpstr>Significados</vt:lpstr>
      <vt:lpstr>AVI:</vt:lpstr>
      <vt:lpstr>DIVX:</vt:lpstr>
      <vt:lpstr>FLV:</vt:lpstr>
      <vt:lpstr>M4V:</vt:lpstr>
      <vt:lpstr>    MVK</vt:lpstr>
      <vt:lpstr>MOV: </vt:lpstr>
      <vt:lpstr>MP4: </vt:lpstr>
      <vt:lpstr>MPG:</vt:lpstr>
      <vt:lpstr>RM:</vt:lpstr>
      <vt:lpstr>VOB:</vt:lpstr>
      <vt:lpstr>WMV:</vt:lpstr>
      <vt:lpstr>PRESENTADO POR:</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Ale garza</dc:creator>
  <cp:lastModifiedBy>Ale garza</cp:lastModifiedBy>
  <cp:revision>67</cp:revision>
  <dcterms:created xsi:type="dcterms:W3CDTF">2013-02-09T02:15:02Z</dcterms:created>
  <dcterms:modified xsi:type="dcterms:W3CDTF">2013-02-12T03:59:23Z</dcterms:modified>
</cp:coreProperties>
</file>