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66D785-3ADC-4916-B86D-76B145DA16EE}" type="datetimeFigureOut">
              <a:rPr lang="es-MX" smtClean="0"/>
              <a:t>22/02/2013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F59FA9-DC33-4395-8B14-2CC5C7757D1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348880"/>
            <a:ext cx="6172200" cy="1894362"/>
          </a:xfrm>
        </p:spPr>
        <p:txBody>
          <a:bodyPr/>
          <a:lstStyle/>
          <a:p>
            <a:pPr algn="ctr"/>
            <a:r>
              <a:rPr lang="es-MX" u="sng" dirty="0" smtClean="0">
                <a:solidFill>
                  <a:schemeClr val="accent1">
                    <a:lumMod val="75000"/>
                  </a:schemeClr>
                </a:solidFill>
              </a:rPr>
              <a:t>Cuadro comparativo:</a:t>
            </a:r>
            <a:endParaRPr lang="es-MX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4797316"/>
              </p:ext>
            </p:extLst>
          </p:nvPr>
        </p:nvGraphicFramePr>
        <p:xfrm>
          <a:off x="0" y="601828"/>
          <a:ext cx="9144000" cy="6336738"/>
        </p:xfrm>
        <a:graphic>
          <a:graphicData uri="http://schemas.openxmlformats.org/drawingml/2006/table">
            <a:tbl>
              <a:tblPr firstRow="1" firstCol="1" bandRow="1"/>
              <a:tblGrid>
                <a:gridCol w="4482593"/>
                <a:gridCol w="4661407"/>
              </a:tblGrid>
              <a:tr h="26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Yochien</a:t>
                      </a:r>
                      <a:r>
                        <a:rPr lang="es-ES_tradnl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86" marR="58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Hoikuen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86" marR="58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8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El primer </a:t>
                      </a:r>
                      <a:r>
                        <a:rPr lang="es-ES_tradnl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Yochien</a:t>
                      </a: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abrió  en 1876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 edad de ingreso para permanecer en los centros es de 3 a 6 años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Los </a:t>
                      </a:r>
                      <a:r>
                        <a:rPr lang="es-ES_tradnl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yochien</a:t>
                      </a: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,, públicos o privados, recibían  ayuda del gobierno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Los factores que se atribuyen  a las ambas instituciones es por el ministro de educación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 palabra japonesa se traduce como jardín de niños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El propósito  de los </a:t>
                      </a:r>
                      <a:r>
                        <a:rPr lang="es-ES_tradnl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Yochien</a:t>
                      </a: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es apoyar a los niños  pobres y sacarlos adelante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Avanzan en la modernización ofreciendo experiencias educativas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Estaban cerrados varios días laborales así como en domingo y días festivos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_tradnl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Son escuelas de medio tiempo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86" marR="58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El primer </a:t>
                      </a:r>
                      <a:r>
                        <a:rPr lang="es-ES_tradnl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Hoikuen</a:t>
                      </a: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abrió en 1890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Son administrados por  el bienestar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 edad de ingreso para permanecer en los centros es de 6 meses a los 6 años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Atienden a los niños pobres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Piden cuota a los padres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 palabra japonesa se traduce como guardería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Los  </a:t>
                      </a:r>
                      <a:r>
                        <a:rPr lang="es-ES_tradnl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Hoikuen</a:t>
                      </a:r>
                      <a:r>
                        <a:rPr lang="es-ES_tradnl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solo ven el bienestar de los alumnos y de los padres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86" marR="58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1 Conector recto de flecha"/>
          <p:cNvCxnSpPr/>
          <p:nvPr/>
        </p:nvCxnSpPr>
        <p:spPr>
          <a:xfrm flipH="1">
            <a:off x="2711375" y="289038"/>
            <a:ext cx="696913" cy="446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2 Conector recto de flecha"/>
          <p:cNvCxnSpPr/>
          <p:nvPr/>
        </p:nvCxnSpPr>
        <p:spPr>
          <a:xfrm>
            <a:off x="5282560" y="323165"/>
            <a:ext cx="639762" cy="446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3 Conector recto"/>
          <p:cNvCxnSpPr/>
          <p:nvPr/>
        </p:nvCxnSpPr>
        <p:spPr>
          <a:xfrm flipV="1">
            <a:off x="3689695" y="470901"/>
            <a:ext cx="1349375" cy="11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60513" y="-22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771735" y="0"/>
            <a:ext cx="31852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Cuadro comparativo entre: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4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730426"/>
          </a:xfrm>
        </p:spPr>
        <p:txBody>
          <a:bodyPr/>
          <a:lstStyle/>
          <a:p>
            <a:pPr algn="ctr"/>
            <a:r>
              <a:rPr lang="es-MX" b="1" u="sng" dirty="0">
                <a:solidFill>
                  <a:schemeClr val="accent1">
                    <a:lumMod val="75000"/>
                  </a:schemeClr>
                </a:solidFill>
              </a:rPr>
              <a:t>Las normas nacionales para educación preescolar</a:t>
            </a:r>
          </a:p>
        </p:txBody>
      </p:sp>
    </p:spTree>
    <p:extLst>
      <p:ext uri="{BB962C8B-B14F-4D97-AF65-F5344CB8AC3E}">
        <p14:creationId xmlns:p14="http://schemas.microsoft.com/office/powerpoint/2010/main" val="411052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0" y="116632"/>
            <a:ext cx="5256584" cy="29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0"/>
            <a:ext cx="3838575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99" y="3284984"/>
            <a:ext cx="482453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199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27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Cuadro comparativo:</vt:lpstr>
      <vt:lpstr>Presentación de PowerPoint</vt:lpstr>
      <vt:lpstr>Las normas nacionales para educación preescolar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Cuadro comparativo:</dc:title>
  <dc:creator>Elizabeth</dc:creator>
  <cp:lastModifiedBy>Elizabeth</cp:lastModifiedBy>
  <cp:revision>2</cp:revision>
  <dcterms:created xsi:type="dcterms:W3CDTF">2013-02-22T23:08:12Z</dcterms:created>
  <dcterms:modified xsi:type="dcterms:W3CDTF">2013-02-22T23:26:48Z</dcterms:modified>
</cp:coreProperties>
</file>