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01A72D6-4F22-4B6C-B77D-61C35E4B7CFF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8A84-D47D-468B-B915-3039C3AAB01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Normas nacionales para la educación preescolar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097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616912">
            <a:off x="194863" y="1773240"/>
            <a:ext cx="5064953" cy="1695631"/>
          </a:xfrm>
        </p:spPr>
        <p:txBody>
          <a:bodyPr>
            <a:noAutofit/>
          </a:bodyPr>
          <a:lstStyle/>
          <a:p>
            <a:r>
              <a:rPr lang="es-MX" sz="2800" dirty="0" smtClean="0"/>
              <a:t>1.- </a:t>
            </a:r>
            <a:r>
              <a:rPr lang="es-MX" sz="2800" dirty="0"/>
              <a:t>Fomentar hábitos básicos para la vida cotidiana, actitudes necesarias para una vida sana, segura y feliz </a:t>
            </a:r>
            <a:br>
              <a:rPr lang="es-MX" sz="2800" dirty="0"/>
            </a:br>
            <a:r>
              <a:rPr lang="es-MX" sz="2800" dirty="0" smtClean="0"/>
              <a:t> </a:t>
            </a:r>
            <a:endParaRPr lang="es-MX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9449">
            <a:off x="3687948" y="2066793"/>
            <a:ext cx="5038751" cy="371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508104" y="62373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Mente y cuerpo íntegros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6252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337891">
            <a:off x="-118808" y="1488353"/>
            <a:ext cx="5064953" cy="1695631"/>
          </a:xfrm>
        </p:spPr>
        <p:txBody>
          <a:bodyPr>
            <a:noAutofit/>
          </a:bodyPr>
          <a:lstStyle/>
          <a:p>
            <a:r>
              <a:rPr lang="es-MX" sz="3200" dirty="0" smtClean="0"/>
              <a:t>2.- fomentar el afecto y confianza, cultivar actitudes de autonomía, cooperación y moralidad</a:t>
            </a:r>
            <a:endParaRPr lang="es-MX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988840"/>
            <a:ext cx="3760812" cy="37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339752" y="60212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Convivan y respeten a los demás.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7975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063883">
            <a:off x="352468" y="499684"/>
            <a:ext cx="5064953" cy="1695631"/>
          </a:xfrm>
        </p:spPr>
        <p:txBody>
          <a:bodyPr>
            <a:normAutofit/>
          </a:bodyPr>
          <a:lstStyle/>
          <a:p>
            <a:r>
              <a:rPr lang="es-MX" sz="3200" dirty="0" smtClean="0"/>
              <a:t>3.-  fomentar el interés y preocupación por la naturaleza y el entorno</a:t>
            </a:r>
            <a:endParaRPr lang="es-MX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766" y="2314793"/>
            <a:ext cx="5581594" cy="363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796136" y="594928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Respeten la naturaleza y su contexto.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3440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100636">
            <a:off x="419578" y="618293"/>
            <a:ext cx="5064953" cy="1695631"/>
          </a:xfrm>
        </p:spPr>
        <p:txBody>
          <a:bodyPr>
            <a:noAutofit/>
          </a:bodyPr>
          <a:lstStyle/>
          <a:p>
            <a:r>
              <a:rPr lang="es-MX" sz="3200" dirty="0" smtClean="0"/>
              <a:t>4.- fomentar, el interés y la preocupación por el  sentido del lenguaje, hablar y escuchar.  </a:t>
            </a:r>
            <a:endParaRPr lang="es-MX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85314">
            <a:off x="1110752" y="2656120"/>
            <a:ext cx="3013356" cy="280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314">
            <a:off x="4125034" y="3508172"/>
            <a:ext cx="4292037" cy="2612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95963" y="5934670"/>
            <a:ext cx="4896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Entender el lenguaje comunicarse para poder comunicar, escuchar para poder comprender.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4730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984540">
            <a:off x="-71132" y="883440"/>
            <a:ext cx="5064953" cy="1695631"/>
          </a:xfrm>
        </p:spPr>
        <p:txBody>
          <a:bodyPr>
            <a:noAutofit/>
          </a:bodyPr>
          <a:lstStyle/>
          <a:p>
            <a:r>
              <a:rPr lang="es-MX" sz="3200" dirty="0" smtClean="0"/>
              <a:t>5.- fomentar una riqueza de emociones a través de experiencias.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43608">
            <a:off x="2888151" y="5447881"/>
            <a:ext cx="5428497" cy="6130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dirty="0" smtClean="0"/>
              <a:t>Fomentar la creatividad.</a:t>
            </a:r>
            <a:endParaRPr lang="es-MX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71904"/>
            <a:ext cx="5089748" cy="36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407707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Expresar lo que sentimos   utilizando la creatividad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9206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Cuadro comparativo </a:t>
            </a:r>
            <a:r>
              <a:rPr lang="es-MX" dirty="0" err="1"/>
              <a:t>Yochien</a:t>
            </a:r>
            <a:r>
              <a:rPr lang="es-MX" dirty="0"/>
              <a:t> y </a:t>
            </a:r>
            <a:r>
              <a:rPr lang="es-MX" dirty="0" err="1"/>
              <a:t>Hoikuen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3224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3200" dirty="0" err="1" smtClean="0"/>
              <a:t>Yochien</a:t>
            </a:r>
            <a:r>
              <a:rPr lang="es-MX" sz="3200" dirty="0" smtClean="0"/>
              <a:t> </a:t>
            </a:r>
            <a:endParaRPr lang="es-MX" sz="32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1400" b="1" dirty="0" smtClean="0">
                <a:effectLst/>
              </a:rPr>
              <a:t>Esta </a:t>
            </a:r>
            <a:r>
              <a:rPr lang="es-MX" sz="1400" b="1" dirty="0">
                <a:effectLst/>
              </a:rPr>
              <a:t>depende del ministerio de </a:t>
            </a:r>
            <a:r>
              <a:rPr lang="es-MX" sz="1400" b="1" dirty="0" smtClean="0">
                <a:effectLst/>
              </a:rPr>
              <a:t>educación.</a:t>
            </a:r>
          </a:p>
          <a:p>
            <a:pPr>
              <a:buFont typeface="Arial" pitchFamily="34" charset="0"/>
              <a:buChar char="•"/>
            </a:pPr>
            <a:r>
              <a:rPr lang="es-MX" sz="1400" b="1" dirty="0" smtClean="0">
                <a:effectLst/>
              </a:rPr>
              <a:t>jardín de niños </a:t>
            </a:r>
          </a:p>
          <a:p>
            <a:pPr>
              <a:buFont typeface="Arial" pitchFamily="34" charset="0"/>
              <a:buChar char="•"/>
            </a:pPr>
            <a:r>
              <a:rPr lang="es-MX" sz="1400" b="1" dirty="0" smtClean="0">
                <a:effectLst/>
              </a:rPr>
              <a:t>Escuelas de medio tiempo.</a:t>
            </a:r>
          </a:p>
          <a:p>
            <a:pPr>
              <a:buFont typeface="Arial" pitchFamily="34" charset="0"/>
              <a:buChar char="•"/>
            </a:pPr>
            <a:r>
              <a:rPr lang="es-MX" sz="1400" b="1" dirty="0">
                <a:effectLst/>
              </a:rPr>
              <a:t> </a:t>
            </a:r>
            <a:r>
              <a:rPr lang="es-MX" sz="1400" b="1" dirty="0" smtClean="0">
                <a:effectLst/>
              </a:rPr>
              <a:t>de 3 a 6 años de edad</a:t>
            </a:r>
          </a:p>
          <a:p>
            <a:pPr marL="0" indent="0">
              <a:buNone/>
            </a:pPr>
            <a:endParaRPr lang="es-MX" sz="14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sz="3200" dirty="0" err="1" smtClean="0"/>
              <a:t>Hoikuen</a:t>
            </a:r>
            <a:r>
              <a:rPr lang="es-MX" sz="3200" dirty="0" smtClean="0"/>
              <a:t> 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1400" b="1" dirty="0">
                <a:effectLst/>
              </a:rPr>
              <a:t>*Es una institución que depende del ministerio de salud y bienestar social</a:t>
            </a:r>
            <a:endParaRPr lang="es-MX" sz="1400" dirty="0"/>
          </a:p>
          <a:p>
            <a:pPr>
              <a:buFont typeface="Arial" charset="0"/>
              <a:buChar char="•"/>
            </a:pPr>
            <a:r>
              <a:rPr lang="es-MX" sz="1400" b="1" dirty="0" smtClean="0">
                <a:effectLst/>
              </a:rPr>
              <a:t>Guardería</a:t>
            </a:r>
          </a:p>
          <a:p>
            <a:pPr>
              <a:buFont typeface="Arial" charset="0"/>
              <a:buChar char="•"/>
            </a:pPr>
            <a:r>
              <a:rPr lang="es-MX" sz="1400" b="1" dirty="0" smtClean="0">
                <a:effectLst/>
              </a:rPr>
              <a:t>Padres trabajadores</a:t>
            </a:r>
          </a:p>
          <a:p>
            <a:pPr>
              <a:buFont typeface="Arial" charset="0"/>
              <a:buChar char="•"/>
            </a:pPr>
            <a:r>
              <a:rPr lang="es-MX" sz="1400" b="1" dirty="0" smtClean="0"/>
              <a:t>6 meses a 6 años abierto desde las siete a.m. Hasta las 7 p.m.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366659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Cuaderno de dibujo</Template>
  <TotalTime>109</TotalTime>
  <Words>190</Words>
  <Application>Microsoft Office PowerPoint</Application>
  <PresentationFormat>Presentación en pantalla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Kilter</vt:lpstr>
      <vt:lpstr>Normas nacionales para la educación preescolar</vt:lpstr>
      <vt:lpstr>1.- Fomentar hábitos básicos para la vida cotidiana, actitudes necesarias para una vida sana, segura y feliz   </vt:lpstr>
      <vt:lpstr>2.- fomentar el afecto y confianza, cultivar actitudes de autonomía, cooperación y moralidad</vt:lpstr>
      <vt:lpstr>3.-  fomentar el interés y preocupación por la naturaleza y el entorno</vt:lpstr>
      <vt:lpstr>4.- fomentar, el interés y la preocupación por el  sentido del lenguaje, hablar y escuchar.  </vt:lpstr>
      <vt:lpstr>5.- fomentar una riqueza de emociones a través de experiencias.</vt:lpstr>
      <vt:lpstr>Cuadro comparativo Yochien y Hoikuen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nacionales para la educación preescolar</dc:title>
  <dc:creator>Administrador1</dc:creator>
  <cp:lastModifiedBy>Administrador1</cp:lastModifiedBy>
  <cp:revision>10</cp:revision>
  <dcterms:created xsi:type="dcterms:W3CDTF">2013-02-24T01:31:08Z</dcterms:created>
  <dcterms:modified xsi:type="dcterms:W3CDTF">2013-02-24T03:35:18Z</dcterms:modified>
</cp:coreProperties>
</file>