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6" r:id="rId6"/>
    <p:sldId id="259" r:id="rId7"/>
    <p:sldId id="262" r:id="rId8"/>
    <p:sldId id="260" r:id="rId9"/>
    <p:sldId id="263" r:id="rId10"/>
    <p:sldId id="261" r:id="rId11"/>
    <p:sldId id="264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9EB9-29FE-4E9A-9F1F-A24A6D64E249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2402-EABC-4BD5-A5B7-141E12C4ED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9EB9-29FE-4E9A-9F1F-A24A6D64E249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2402-EABC-4BD5-A5B7-141E12C4ED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9EB9-29FE-4E9A-9F1F-A24A6D64E249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2402-EABC-4BD5-A5B7-141E12C4ED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9EB9-29FE-4E9A-9F1F-A24A6D64E249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2402-EABC-4BD5-A5B7-141E12C4ED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9EB9-29FE-4E9A-9F1F-A24A6D64E249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2402-EABC-4BD5-A5B7-141E12C4ED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9EB9-29FE-4E9A-9F1F-A24A6D64E249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2402-EABC-4BD5-A5B7-141E12C4ED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9EB9-29FE-4E9A-9F1F-A24A6D64E249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2402-EABC-4BD5-A5B7-141E12C4ED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9EB9-29FE-4E9A-9F1F-A24A6D64E249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2402-EABC-4BD5-A5B7-141E12C4ED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9EB9-29FE-4E9A-9F1F-A24A6D64E249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2402-EABC-4BD5-A5B7-141E12C4ED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9EB9-29FE-4E9A-9F1F-A24A6D64E249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2402-EABC-4BD5-A5B7-141E12C4ED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9EB9-29FE-4E9A-9F1F-A24A6D64E249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2402-EABC-4BD5-A5B7-141E12C4ED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79EB9-29FE-4E9A-9F1F-A24A6D64E249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32402-EABC-4BD5-A5B7-141E12C4EDA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86360"/>
          <a:ext cx="9144000" cy="655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Yochien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Hoikuen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b="1" dirty="0" smtClean="0">
                          <a:latin typeface="Century Gothic" pitchFamily="34" charset="0"/>
                        </a:rPr>
                        <a:t>*Centros escolares dependientes del Ministerio de Educación.</a:t>
                      </a:r>
                    </a:p>
                    <a:p>
                      <a:r>
                        <a:rPr lang="es-MX" sz="1600" b="1" dirty="0" smtClean="0">
                          <a:latin typeface="Century Gothic" pitchFamily="34" charset="0"/>
                        </a:rPr>
                        <a:t>*Están cerrados varios días laborales, designan un día al mes para preparación de las</a:t>
                      </a:r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 maestras, se cierran durante 6 semanas en el verano y 2 semanas cada invierno y primavera.</a:t>
                      </a:r>
                    </a:p>
                    <a:p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*Jardín de niños </a:t>
                      </a:r>
                    </a:p>
                    <a:p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*Para los niños de madres que no trabajan suelen ser más elegantes y mejor equipados que los hoikuen.</a:t>
                      </a:r>
                    </a:p>
                    <a:p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*Primero yochien en 1876.</a:t>
                      </a:r>
                    </a:p>
                    <a:p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*Enseño a los niños de las clases media y alta las habilidades cognitivas.</a:t>
                      </a:r>
                    </a:p>
                    <a:p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*En 1899 los 200 yochien fueron integrados a la dirección del Ministerio de Educación.</a:t>
                      </a:r>
                    </a:p>
                    <a:p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*en 1947 la ley de educación escolar definió a los yochien como instituciones educativas</a:t>
                      </a:r>
                    </a:p>
                    <a:p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*un yochien publico o privado recibe ayuda del gobierno para construcción y compra del equipo.</a:t>
                      </a:r>
                    </a:p>
                    <a:p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*los yochien cobran a los padres una colegiatura fija.</a:t>
                      </a:r>
                    </a:p>
                    <a:p>
                      <a:endParaRPr lang="es-MX" sz="1600" b="1" dirty="0">
                        <a:latin typeface="Century Gothic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b="1" dirty="0" smtClean="0">
                          <a:latin typeface="Century Gothic" pitchFamily="34" charset="0"/>
                        </a:rPr>
                        <a:t>*Dependientes</a:t>
                      </a:r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 del Ministerio de Bienestar, funciona como centros infantiles de tiempo completo para los hijos de los trabajadores.</a:t>
                      </a:r>
                    </a:p>
                    <a:p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*Guardería</a:t>
                      </a:r>
                    </a:p>
                    <a:p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*Para los niños de madres trabajadoras.</a:t>
                      </a:r>
                    </a:p>
                    <a:p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*Primer hoikuen en 1890 para niños pobres.</a:t>
                      </a:r>
                    </a:p>
                    <a:p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*son instalaciones de asistencia social.</a:t>
                      </a:r>
                    </a:p>
                    <a:p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*los hoikuen reciben grandes reembolsos por estudiante, 80% de los costos del hoikuen son cubiertos por fondos federales.</a:t>
                      </a:r>
                    </a:p>
                    <a:p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*acepta infantes y esta abierto para niños de todas las edades desde las 7:00 a.m. hasta después de las 7:00 p.m. seis días a la semana.</a:t>
                      </a:r>
                    </a:p>
                    <a:p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*en general tienen menos necesidad de competir por los niños.</a:t>
                      </a:r>
                    </a:p>
                    <a:p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*son mas libres de presiones económicas para estar llenos de inscripciones.</a:t>
                      </a:r>
                    </a:p>
                    <a:p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*se asocia con una oficina local de guardia, la mayoría tiene claramente definida el área de captura de familias que sirve.</a:t>
                      </a:r>
                      <a:endParaRPr lang="es-MX" sz="1600" b="1" dirty="0">
                        <a:latin typeface="Century Gothic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577483"/>
          </a:xfrm>
        </p:spPr>
        <p:txBody>
          <a:bodyPr/>
          <a:lstStyle/>
          <a:p>
            <a:r>
              <a:rPr lang="es-MX" b="1" dirty="0" smtClean="0">
                <a:solidFill>
                  <a:srgbClr val="002060"/>
                </a:solidFill>
                <a:latin typeface="Century Gothic" pitchFamily="34" charset="0"/>
              </a:rPr>
              <a:t>5. Fomentar una riqueza de emociones a través de diversas experiencias y fomentar la creatividad.</a:t>
            </a:r>
          </a:p>
          <a:p>
            <a:r>
              <a:rPr lang="es-MX" b="1" dirty="0" smtClean="0">
                <a:solidFill>
                  <a:srgbClr val="002060"/>
                </a:solidFill>
                <a:latin typeface="Century Gothic" pitchFamily="34" charset="0"/>
              </a:rPr>
              <a:t>Mediante el baile, canto, y las expresiones plásticas los niños pueden expresar sus sentimientos, es esencial darles a los pequeños esta oportunidad.</a:t>
            </a:r>
            <a:endParaRPr lang="es-MX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bailand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425733"/>
            <a:ext cx="5832648" cy="643226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chemeClr val="bg1"/>
                </a:solidFill>
                <a:latin typeface="Century Gothic" pitchFamily="34" charset="0"/>
              </a:rPr>
              <a:t>Normas Nacionales Para Educación Preescolar</a:t>
            </a:r>
            <a:endParaRPr lang="es-MX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b="1" dirty="0" smtClean="0">
                <a:solidFill>
                  <a:srgbClr val="002060"/>
                </a:solidFill>
                <a:latin typeface="Century Gothic" pitchFamily="34" charset="0"/>
              </a:rPr>
              <a:t>1. Fomentar los hábitos básicos para la vida cotidiana y las actitudes necesarias para llevar una vida sana, segura y feliz y para sentar los fundamentos de mentes y cuerpos íntegros.</a:t>
            </a:r>
          </a:p>
          <a:p>
            <a:r>
              <a:rPr lang="es-MX" b="1" dirty="0" smtClean="0">
                <a:solidFill>
                  <a:srgbClr val="002060"/>
                </a:solidFill>
                <a:latin typeface="Century Gothic" pitchFamily="34" charset="0"/>
              </a:rPr>
              <a:t>Para una vida saludable es necesario contar con hábitos de higiene y de alimentación, lo que debemos de aprender desde pequeños</a:t>
            </a:r>
            <a:endParaRPr lang="es-MX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59832" y="188640"/>
            <a:ext cx="3005031" cy="648143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/>
          <a:lstStyle/>
          <a:p>
            <a:r>
              <a:rPr lang="es-MX" b="1" dirty="0" smtClean="0">
                <a:solidFill>
                  <a:srgbClr val="002060"/>
                </a:solidFill>
                <a:latin typeface="Century Gothic" pitchFamily="34" charset="0"/>
              </a:rPr>
              <a:t>2. </a:t>
            </a:r>
            <a:r>
              <a:rPr lang="es-MX" b="1" dirty="0">
                <a:solidFill>
                  <a:srgbClr val="002060"/>
                </a:solidFill>
                <a:latin typeface="Century Gothic" pitchFamily="34" charset="0"/>
              </a:rPr>
              <a:t>F</a:t>
            </a:r>
            <a:r>
              <a:rPr lang="es-MX" b="1" dirty="0" smtClean="0">
                <a:solidFill>
                  <a:srgbClr val="002060"/>
                </a:solidFill>
                <a:latin typeface="Century Gothic" pitchFamily="34" charset="0"/>
              </a:rPr>
              <a:t>omentar el afecto y la confianza hacia los demás y cultivar actitudes de autonomía y de cooperación y para despertar la moralidad.</a:t>
            </a:r>
          </a:p>
          <a:p>
            <a:r>
              <a:rPr lang="es-MX" b="1" dirty="0" smtClean="0">
                <a:solidFill>
                  <a:srgbClr val="002060"/>
                </a:solidFill>
                <a:latin typeface="Century Gothic" pitchFamily="34" charset="0"/>
              </a:rPr>
              <a:t>La enseñanza de los valores para una buena relación con las demás personas, esto se puede enseñar mediante el ejemplo, ya que en la familia es donde se aprende a ser personas de bien en nuestra sociedad.</a:t>
            </a:r>
            <a:endParaRPr lang="es-MX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valores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88640"/>
            <a:ext cx="6480720" cy="6286299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577483"/>
          </a:xfrm>
        </p:spPr>
        <p:txBody>
          <a:bodyPr/>
          <a:lstStyle/>
          <a:p>
            <a:r>
              <a:rPr lang="es-MX" b="1" dirty="0" smtClean="0">
                <a:solidFill>
                  <a:srgbClr val="002060"/>
                </a:solidFill>
                <a:latin typeface="Century Gothic" pitchFamily="34" charset="0"/>
              </a:rPr>
              <a:t>3. fomentar el interés y preocupación por la naturaleza y el entorno y cultivar la riqueza de sentimientos y la capacidad de pensar en estas cosas.</a:t>
            </a:r>
          </a:p>
          <a:p>
            <a:r>
              <a:rPr lang="es-MX" b="1" dirty="0" smtClean="0">
                <a:solidFill>
                  <a:srgbClr val="002060"/>
                </a:solidFill>
                <a:latin typeface="Century Gothic" pitchFamily="34" charset="0"/>
              </a:rPr>
              <a:t>El cuidar el medio ambiente es esencial para poder relacionarnos en nuestro entorno, ya que es algo de gran influencia y muy importante en nuestro crecimiento.</a:t>
            </a:r>
            <a:endParaRPr lang="es-MX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3 Marcador de contenido" descr="me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194902"/>
            <a:ext cx="5378325" cy="631368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577483"/>
          </a:xfrm>
        </p:spPr>
        <p:txBody>
          <a:bodyPr/>
          <a:lstStyle/>
          <a:p>
            <a:r>
              <a:rPr lang="es-MX" b="1" dirty="0" smtClean="0">
                <a:solidFill>
                  <a:srgbClr val="002060"/>
                </a:solidFill>
                <a:latin typeface="Century Gothic" pitchFamily="34" charset="0"/>
              </a:rPr>
              <a:t>4. fomentar, en la vida diaria, el interés y la preocupación por el lenguaje y cultivar el gozo por hablar y escuchar y el sentido del lenguaje.</a:t>
            </a:r>
          </a:p>
          <a:p>
            <a:r>
              <a:rPr lang="es-MX" b="1" dirty="0" smtClean="0">
                <a:solidFill>
                  <a:srgbClr val="002060"/>
                </a:solidFill>
                <a:latin typeface="Century Gothic" pitchFamily="34" charset="0"/>
              </a:rPr>
              <a:t>El que los niños aprendan a respetar los turnos, para poder mantener una conversación, a escuchar a los demás y a ser capaces de expresarse de acuerdo a sus necesidades.</a:t>
            </a:r>
            <a:endParaRPr lang="es-MX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habland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332656"/>
            <a:ext cx="5209356" cy="6264699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586</Words>
  <Application>Microsoft Office PowerPoint</Application>
  <PresentationFormat>Presentación en pantalla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Diapositiva 1</vt:lpstr>
      <vt:lpstr>Normas Nacionales Para Educación Preescolar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bodega</dc:creator>
  <cp:lastModifiedBy>bodega</cp:lastModifiedBy>
  <cp:revision>6</cp:revision>
  <dcterms:created xsi:type="dcterms:W3CDTF">2013-02-25T05:07:02Z</dcterms:created>
  <dcterms:modified xsi:type="dcterms:W3CDTF">2013-02-25T05:54:14Z</dcterms:modified>
</cp:coreProperties>
</file>