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letter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88CF5-E060-4BA9-B67B-AB60A17C94E9}" type="datetimeFigureOut">
              <a:rPr lang="es-ES" smtClean="0"/>
              <a:t>24/02/2013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8786E-EE08-4232-9810-B8BD687083CC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72400" cy="1470025"/>
          </a:xfrm>
        </p:spPr>
        <p:txBody>
          <a:bodyPr>
            <a:normAutofit/>
          </a:bodyPr>
          <a:lstStyle/>
          <a:p>
            <a:r>
              <a:rPr lang="es-ES_tradnl" dirty="0" smtClean="0">
                <a:ln>
                  <a:solidFill>
                    <a:srgbClr val="0070C0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nie" pitchFamily="2" charset="0"/>
              </a:rPr>
              <a:t>EL SISTEMA EDUCATIVO JAPONES.</a:t>
            </a:r>
            <a:endParaRPr lang="es-ES" dirty="0">
              <a:ln>
                <a:solidFill>
                  <a:srgbClr val="0070C0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nnie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4005064"/>
            <a:ext cx="6400800" cy="2852936"/>
          </a:xfrm>
        </p:spPr>
        <p:txBody>
          <a:bodyPr>
            <a:normAutofit lnSpcReduction="10000"/>
          </a:bodyPr>
          <a:lstStyle/>
          <a:p>
            <a:r>
              <a:rPr lang="es-ES" b="1" i="1" dirty="0"/>
              <a:t>Cuadros del Tema 1 - Subtema 2</a:t>
            </a:r>
          </a:p>
          <a:p>
            <a:endParaRPr lang="es-ES_tradnl" dirty="0" smtClean="0"/>
          </a:p>
          <a:p>
            <a:r>
              <a:rPr lang="es-ES_tradnl" dirty="0" smtClean="0"/>
              <a:t>Jessica Lorena Rodríguez Moreno.</a:t>
            </a:r>
          </a:p>
          <a:p>
            <a:r>
              <a:rPr lang="es-ES_tradnl" dirty="0" smtClean="0"/>
              <a:t>3º C.</a:t>
            </a:r>
          </a:p>
          <a:p>
            <a:r>
              <a:rPr lang="es-ES_tradnl" dirty="0" smtClean="0"/>
              <a:t>N. L. 18.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89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02408">
                <a:tc>
                  <a:txBody>
                    <a:bodyPr/>
                    <a:lstStyle/>
                    <a:p>
                      <a:pPr algn="ctr"/>
                      <a:r>
                        <a:rPr lang="es-ES_tradnl" sz="3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rlin Sans FB" pitchFamily="34" charset="0"/>
                        </a:rPr>
                        <a:t>YOCHIEN</a:t>
                      </a:r>
                      <a:endParaRPr lang="es-ES" sz="3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erlin Sans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3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rlin Sans FB" pitchFamily="34" charset="0"/>
                        </a:rPr>
                        <a:t>HOIKUEN.</a:t>
                      </a:r>
                      <a:endParaRPr lang="es-ES" sz="3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erlin Sans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5592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Administrados por el Ministro de Educación.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Cerrados</a:t>
                      </a:r>
                      <a:r>
                        <a:rPr lang="es-ES_tradnl" sz="2500" baseline="0" dirty="0" smtClean="0"/>
                        <a:t> varios días laborales, así como domingo y días festivos.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baseline="0" dirty="0" smtClean="0"/>
                        <a:t>Jardín de Niños.</a:t>
                      </a:r>
                      <a:endParaRPr lang="es-ES_tradnl" sz="250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Niños de 3 a 6 años.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Basado</a:t>
                      </a:r>
                      <a:r>
                        <a:rPr lang="es-ES_tradnl" sz="2500" baseline="0" dirty="0" smtClean="0"/>
                        <a:t> en la teoría de Froebel.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baseline="0" dirty="0" smtClean="0"/>
                        <a:t>Mandan camiones para buscar alumnos.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Privado</a:t>
                      </a:r>
                      <a:r>
                        <a:rPr lang="es-ES_tradnl" sz="2500" baseline="0" dirty="0" smtClean="0"/>
                        <a:t> o publico, recibe ayuda del gobierno para construcción y compra de equipo y un subsidio por estudiante. Cobran colegiatura fija a los padres de familia.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es-E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Administrados</a:t>
                      </a:r>
                      <a:r>
                        <a:rPr lang="es-ES_tradnl" sz="2500" baseline="0" dirty="0" smtClean="0"/>
                        <a:t> por  el Ministro de Bienestar.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baseline="0" dirty="0" smtClean="0"/>
                        <a:t>No cierran.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Guarderías.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Niños de 6meses</a:t>
                      </a:r>
                      <a:r>
                        <a:rPr lang="es-ES_tradnl" sz="2500" baseline="0" dirty="0" smtClean="0"/>
                        <a:t> a 6años de edad.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Sus gastos los cubre el gobierno.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No pelean por alumnos.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s-ES_tradnl" sz="2500" dirty="0" smtClean="0"/>
                        <a:t>Reciben</a:t>
                      </a:r>
                      <a:r>
                        <a:rPr lang="es-ES_tradnl" sz="2500" baseline="0" dirty="0" smtClean="0"/>
                        <a:t> reembolsos por  estudiantes,  80% de sus gastos los cubre el Gob. Federal., 10% el Gob. Local y 10% colegiaturas.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es-ES_tradnl" sz="250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es-E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3816424"/>
          </a:xfrm>
        </p:spPr>
        <p:txBody>
          <a:bodyPr>
            <a:normAutofit/>
          </a:bodyPr>
          <a:lstStyle/>
          <a:p>
            <a:r>
              <a:rPr lang="es-ES_tradnl" sz="4800" dirty="0" smtClean="0">
                <a:ln>
                  <a:solidFill>
                    <a:srgbClr val="0070C0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nie" pitchFamily="2" charset="0"/>
              </a:rPr>
              <a:t>Normas nacionales para la educación preescolar.</a:t>
            </a:r>
            <a:r>
              <a:rPr lang="es-ES_tradnl" sz="4800" dirty="0" smtClean="0">
                <a:ln>
                  <a:solidFill>
                    <a:srgbClr val="0070C0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nie" pitchFamily="2" charset="0"/>
              </a:rPr>
              <a:t>.</a:t>
            </a:r>
            <a:endParaRPr lang="es-E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>
            <a:noAutofit/>
          </a:bodyPr>
          <a:lstStyle/>
          <a:p>
            <a:r>
              <a:rPr lang="es-ES_tradnl" dirty="0" smtClean="0"/>
              <a:t>1. </a:t>
            </a:r>
            <a:r>
              <a:rPr lang="es-ES_tradnl" sz="3600" dirty="0" smtClean="0"/>
              <a:t>Fomentar las hábitos básicos para la vida cotidiana y las actitudes necesarias para llevar una vida sana, segura y feliz y para sentar los fundamentos de mentes y cuerpos íntegros.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212976"/>
            <a:ext cx="6347048" cy="3645024"/>
          </a:xfrm>
        </p:spPr>
        <p:txBody>
          <a:bodyPr>
            <a:normAutofit fontScale="92500" lnSpcReduction="10000"/>
          </a:bodyPr>
          <a:lstStyle/>
          <a:p>
            <a:endParaRPr lang="es-ES_tradnl" dirty="0" smtClean="0"/>
          </a:p>
          <a:p>
            <a:r>
              <a:rPr lang="es-ES_tradnl" dirty="0" smtClean="0"/>
              <a:t>Dentro de la escuela marcarles reglas, para un ambiente de trabajo </a:t>
            </a:r>
            <a:r>
              <a:rPr lang="es-ES_tradnl" dirty="0" smtClean="0"/>
              <a:t>armonico</a:t>
            </a:r>
            <a:r>
              <a:rPr lang="es-ES_tradnl" dirty="0" smtClean="0"/>
              <a:t> los cuales permitirán adquirir hábitos (higiene, sociales, personales…) los que a su vez permitirán al niño estar bien en todo aspecto.</a:t>
            </a:r>
          </a:p>
        </p:txBody>
      </p:sp>
      <p:pic>
        <p:nvPicPr>
          <p:cNvPr id="4" name="Picture 2" descr="http://todorecurso.files.wordpress.com/2010/05/ppp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3" y="4869160"/>
            <a:ext cx="2483768" cy="19888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23622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_tradnl" sz="3600" dirty="0" smtClean="0"/>
              <a:t>2. Fomentar el afecto y la confianza hacia los demás y cultivar actitudes de autonomía y de cooperación y para despertar la moralidad.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996952"/>
            <a:ext cx="6059016" cy="3528392"/>
          </a:xfrm>
        </p:spPr>
        <p:txBody>
          <a:bodyPr/>
          <a:lstStyle/>
          <a:p>
            <a:r>
              <a:rPr lang="es-ES" dirty="0" smtClean="0"/>
              <a:t>Educar </a:t>
            </a:r>
            <a:r>
              <a:rPr lang="es-ES" dirty="0"/>
              <a:t>al ser humano en su ser íntegro, es decir, en el bien común, en el respeto, en el sentido de superación y solidaridad para que haya seres humanos éticos...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_tradnl" sz="3600" dirty="0" smtClean="0"/>
              <a:t>3. Fomentar el interés y preocupación por la naturaleza y el entorno y cultivar la riqueza de sentimientos y la capacidad de pensar en estas cosas.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924944"/>
            <a:ext cx="5698976" cy="3672408"/>
          </a:xfrm>
        </p:spPr>
        <p:txBody>
          <a:bodyPr/>
          <a:lstStyle/>
          <a:p>
            <a:r>
              <a:rPr lang="es-ES_tradnl" dirty="0" smtClean="0"/>
              <a:t>Hacer que respeten y valoren el medio ambiente que los rodea, ya que gracias a ellos se tiene oxigeno y les brinda muchas oportunidades para vivir.</a:t>
            </a:r>
            <a:endParaRPr lang="es-ES" dirty="0"/>
          </a:p>
        </p:txBody>
      </p:sp>
      <p:pic>
        <p:nvPicPr>
          <p:cNvPr id="4" name="Picture 4" descr="http://4.bp.blogspot.com/-4uuBPlyDSvc/T6PfkQpAZSI/AAAAAAAAA-s/8RqbXrVd9Yk/s1600/IMG_10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595" y="4866529"/>
            <a:ext cx="2666405" cy="19914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_tradnl" sz="3600" dirty="0" smtClean="0"/>
              <a:t>4. Fomentar, en la vida diaria, el interés y la preocupación por el lenguaje y cultivar el gozo por hablar y escuchar y el sentido del lenguaje.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5770984" cy="3489252"/>
          </a:xfrm>
        </p:spPr>
        <p:txBody>
          <a:bodyPr/>
          <a:lstStyle/>
          <a:p>
            <a:r>
              <a:rPr lang="es-ES_tradnl" dirty="0" smtClean="0"/>
              <a:t>El buen uso de las palabras y sus modos, son esenciales para que llegue a ser una persona de bien, por lo que enseñárselo desde chico traerá grandes resultados.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_tradnl" sz="3600" dirty="0" smtClean="0"/>
              <a:t>5. Fomentar una riqueza de emociones a través de diversas experiencias y fomentar la creatividad.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708920"/>
            <a:ext cx="5698976" cy="4149080"/>
          </a:xfrm>
        </p:spPr>
        <p:txBody>
          <a:bodyPr>
            <a:noAutofit/>
          </a:bodyPr>
          <a:lstStyle/>
          <a:p>
            <a:r>
              <a:rPr lang="es-ES" sz="2800" dirty="0" smtClean="0"/>
              <a:t>El forjar </a:t>
            </a:r>
            <a:r>
              <a:rPr lang="es-ES" sz="2800" dirty="0"/>
              <a:t>la parte emocional del ser humano trae como consecuencia el control y dominio, de cierta forma, de sus acciones. Y, así, forjar el espíritu creativo que posee para reflejarlo como lo es en el arte (pintura, escultura, </a:t>
            </a:r>
            <a:r>
              <a:rPr lang="es-ES" sz="2800" dirty="0" smtClean="0"/>
              <a:t>etc.), </a:t>
            </a:r>
            <a:r>
              <a:rPr lang="es-ES" sz="2800" dirty="0"/>
              <a:t>la expresión de las emociones y sentimientos...</a:t>
            </a:r>
          </a:p>
        </p:txBody>
      </p:sp>
      <p:pic>
        <p:nvPicPr>
          <p:cNvPr id="4" name="Picture 2" descr="http://learningknowledge.files.wordpress.com/2012/11/creatividad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99788" y="4575422"/>
            <a:ext cx="2744212" cy="228257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494</Words>
  <Application>Microsoft Office PowerPoint</Application>
  <PresentationFormat>Carta (216 x 279 mm)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EL SISTEMA EDUCATIVO JAPONES.</vt:lpstr>
      <vt:lpstr>Diapositiva 2</vt:lpstr>
      <vt:lpstr>Normas nacionales para la educación preescolar..</vt:lpstr>
      <vt:lpstr>1. Fomentar las hábitos básicos para la vida cotidiana y las actitudes necesarias para llevar una vida sana, segura y feliz y para sentar los fundamentos de mentes y cuerpos íntegros.</vt:lpstr>
      <vt:lpstr>2. Fomentar el afecto y la confianza hacia los demás y cultivar actitudes de autonomía y de cooperación y para despertar la moralidad.</vt:lpstr>
      <vt:lpstr>3. Fomentar el interés y preocupación por la naturaleza y el entorno y cultivar la riqueza de sentimientos y la capacidad de pensar en estas cosas.</vt:lpstr>
      <vt:lpstr>4. Fomentar, en la vida diaria, el interés y la preocupación por el lenguaje y cultivar el gozo por hablar y escuchar y el sentido del lenguaje.</vt:lpstr>
      <vt:lpstr>5. Fomentar una riqueza de emociones a través de diversas experiencias y fomentar la creatividad.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73</cp:revision>
  <dcterms:created xsi:type="dcterms:W3CDTF">2013-02-24T16:40:37Z</dcterms:created>
  <dcterms:modified xsi:type="dcterms:W3CDTF">2013-02-25T05:02:56Z</dcterms:modified>
</cp:coreProperties>
</file>