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879F-B8E6-4ED1-857B-BBFF1BED3A72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028A-9296-445B-8FC1-CE3C43FD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7842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879F-B8E6-4ED1-857B-BBFF1BED3A72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028A-9296-445B-8FC1-CE3C43FD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5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879F-B8E6-4ED1-857B-BBFF1BED3A72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028A-9296-445B-8FC1-CE3C43FD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9337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879F-B8E6-4ED1-857B-BBFF1BED3A72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028A-9296-445B-8FC1-CE3C43FD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4947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879F-B8E6-4ED1-857B-BBFF1BED3A72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028A-9296-445B-8FC1-CE3C43FD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6743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879F-B8E6-4ED1-857B-BBFF1BED3A72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028A-9296-445B-8FC1-CE3C43FD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167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879F-B8E6-4ED1-857B-BBFF1BED3A72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028A-9296-445B-8FC1-CE3C43FD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7184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879F-B8E6-4ED1-857B-BBFF1BED3A72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028A-9296-445B-8FC1-CE3C43FD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907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879F-B8E6-4ED1-857B-BBFF1BED3A72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028A-9296-445B-8FC1-CE3C43FD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615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879F-B8E6-4ED1-857B-BBFF1BED3A72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028A-9296-445B-8FC1-CE3C43FD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9656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879F-B8E6-4ED1-857B-BBFF1BED3A72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028A-9296-445B-8FC1-CE3C43FD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517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0879F-B8E6-4ED1-857B-BBFF1BED3A72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D028A-9296-445B-8FC1-CE3C43FD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188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920624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572000"/>
                <a:gridCol w="4572000"/>
              </a:tblGrid>
              <a:tr h="1397809">
                <a:tc>
                  <a:txBody>
                    <a:bodyPr/>
                    <a:lstStyle/>
                    <a:p>
                      <a:pPr algn="ctr"/>
                      <a:r>
                        <a:rPr lang="es-MX" sz="48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Yochien</a:t>
                      </a:r>
                      <a:endParaRPr lang="es-MX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4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Hoikuen</a:t>
                      </a:r>
                      <a:endParaRPr lang="es-MX" sz="4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s-MX" dirty="0"/>
                    </a:p>
                  </a:txBody>
                  <a:tcPr/>
                </a:tc>
              </a:tr>
              <a:tr h="1092038">
                <a:tc>
                  <a:txBody>
                    <a:bodyPr/>
                    <a:lstStyle/>
                    <a:p>
                      <a:r>
                        <a:rPr lang="es-MX" dirty="0" smtClean="0"/>
                        <a:t>Escuelas</a:t>
                      </a:r>
                      <a:r>
                        <a:rPr lang="es-MX" baseline="0" dirty="0" smtClean="0"/>
                        <a:t> de medio tiempo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Escuelas de tiempo completo</a:t>
                      </a:r>
                      <a:endParaRPr lang="es-MX" dirty="0"/>
                    </a:p>
                  </a:txBody>
                  <a:tcPr/>
                </a:tc>
              </a:tr>
              <a:tr h="1092038">
                <a:tc>
                  <a:txBody>
                    <a:bodyPr/>
                    <a:lstStyle/>
                    <a:p>
                      <a:r>
                        <a:rPr lang="es-MX" dirty="0" smtClean="0"/>
                        <a:t>Dependen del ministerio</a:t>
                      </a:r>
                      <a:r>
                        <a:rPr lang="es-MX" baseline="0" dirty="0" smtClean="0"/>
                        <a:t> de educación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Depende del ministerio de bienestar</a:t>
                      </a:r>
                      <a:endParaRPr lang="es-MX" dirty="0"/>
                    </a:p>
                  </a:txBody>
                  <a:tcPr/>
                </a:tc>
              </a:tr>
              <a:tr h="1092038">
                <a:tc>
                  <a:txBody>
                    <a:bodyPr/>
                    <a:lstStyle/>
                    <a:p>
                      <a:r>
                        <a:rPr lang="es-MX" dirty="0" smtClean="0"/>
                        <a:t>Atienden</a:t>
                      </a:r>
                      <a:r>
                        <a:rPr lang="es-MX" baseline="0" dirty="0" smtClean="0"/>
                        <a:t>  niños de 3 a 6 años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Atienden a niños de 6 meses a 6 años</a:t>
                      </a:r>
                      <a:endParaRPr lang="es-MX" dirty="0"/>
                    </a:p>
                  </a:txBody>
                  <a:tcPr/>
                </a:tc>
              </a:tr>
              <a:tr h="1092038">
                <a:tc>
                  <a:txBody>
                    <a:bodyPr/>
                    <a:lstStyle/>
                    <a:p>
                      <a:r>
                        <a:rPr lang="es-MX" dirty="0" smtClean="0"/>
                        <a:t>Llevan uniforme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No llevan uniforme</a:t>
                      </a:r>
                      <a:endParaRPr lang="es-MX" dirty="0"/>
                    </a:p>
                  </a:txBody>
                  <a:tcPr/>
                </a:tc>
              </a:tr>
              <a:tr h="1092038">
                <a:tc>
                  <a:txBody>
                    <a:bodyPr/>
                    <a:lstStyle/>
                    <a:p>
                      <a:r>
                        <a:rPr lang="es-MX" dirty="0" smtClean="0"/>
                        <a:t>Reciben ayuda del gobierno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Reciben ayuda de fondos federales y un</a:t>
                      </a:r>
                      <a:r>
                        <a:rPr lang="es-MX" baseline="0" dirty="0" smtClean="0"/>
                        <a:t>a pequeña ayuda de los padres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683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556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NORMAS NACIONALES PARA LA EDUCACION PREESCOLAR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140969"/>
            <a:ext cx="8229600" cy="1944216"/>
          </a:xfrm>
        </p:spPr>
        <p:txBody>
          <a:bodyPr/>
          <a:lstStyle/>
          <a:p>
            <a:pPr marL="0" indent="0" algn="ctr">
              <a:buNone/>
            </a:pPr>
            <a:r>
              <a:rPr lang="es-MX" dirty="0" smtClean="0"/>
              <a:t>EL MINISTERIO DE EDUCACION DE JAPON  ESTABLECE 5 OBJETIVOS PARA LA EDUCACION PREESCOLAR</a:t>
            </a:r>
            <a:endParaRPr lang="es-MX" dirty="0"/>
          </a:p>
        </p:txBody>
      </p:sp>
      <p:pic>
        <p:nvPicPr>
          <p:cNvPr id="3074" name="Picture 2" descr="http://t2.gstatic.com/images?q=tbn:ANd9GcQBADZIRirIWDAGl2dtMLYkVD9cBHCs5WMRDvL1od4tVvx91xv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53136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t2.gstatic.com/images?q=tbn:ANd9GcTepzrA9ztN1XNSU_wKXATK0blNKdKtrDKkX4EMTYYOl0MjAco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639643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1947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2332856"/>
          </a:xfrm>
        </p:spPr>
        <p:txBody>
          <a:bodyPr/>
          <a:lstStyle/>
          <a:p>
            <a:r>
              <a:rPr lang="es-MX" dirty="0" smtClean="0"/>
              <a:t>Fomentar los hábitos básicos para la vida cotidiana y las actitudes necesarias para llevar una vida sana, segura y feliz y para sentar los fundamentos de mentes y cuerpos íntegros.</a:t>
            </a:r>
            <a:endParaRPr lang="es-MX" dirty="0"/>
          </a:p>
        </p:txBody>
      </p:sp>
      <p:pic>
        <p:nvPicPr>
          <p:cNvPr id="1026" name="Picture 2" descr="http://t0.gstatic.com/images?q=tbn:ANd9GcSJPu0uTijJSx5vXNUdO-rigQLQKPMOTx8yOMPsiVrCZUoCMNg9_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284984"/>
            <a:ext cx="3115047" cy="285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4" descr="http://t2.gstatic.com/images?q=tbn:ANd9GcSCqoD22TjS56YlsxL-ZzKp_7S3x0NwGCpmodrzbMCmb0yR5se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077072"/>
            <a:ext cx="26003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9071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799"/>
          </a:xfrm>
        </p:spPr>
        <p:txBody>
          <a:bodyPr/>
          <a:lstStyle/>
          <a:p>
            <a:r>
              <a:rPr lang="es-MX" dirty="0" smtClean="0"/>
              <a:t>Fomentar el afecto y la confianza hacia los demás y cultivar actitudes de autonomía y de cooperación y para despertar la moralidad.</a:t>
            </a:r>
            <a:endParaRPr lang="es-MX" dirty="0"/>
          </a:p>
        </p:txBody>
      </p:sp>
      <p:pic>
        <p:nvPicPr>
          <p:cNvPr id="2050" name="Picture 2" descr="http://t1.gstatic.com/images?q=tbn:ANd9GcT2vz6xv0u3e-SDnvl7RMHgjHSGw5db6YRe6h0QdYzW1Ri2Jdmug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501008"/>
            <a:ext cx="2476500" cy="2423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846190"/>
            <a:ext cx="2638425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806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8840"/>
          </a:xfrm>
        </p:spPr>
        <p:txBody>
          <a:bodyPr/>
          <a:lstStyle/>
          <a:p>
            <a:r>
              <a:rPr lang="es-MX" dirty="0" smtClean="0"/>
              <a:t>Fomentar el interés y preocupación por la naturaleza, el entorno y cultivar la riqueza de sentimientos y la capacidad de pensar en estas cosas.</a:t>
            </a:r>
            <a:endParaRPr lang="es-MX" dirty="0"/>
          </a:p>
        </p:txBody>
      </p:sp>
      <p:pic>
        <p:nvPicPr>
          <p:cNvPr id="4106" name="Picture 10" descr="http://t1.gstatic.com/images?q=tbn:ANd9GcTuPqOfIlx5sXl7E9yfavM3SS9T-JOWTnIHsCTKPE4FmITGwft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063" y="4005064"/>
            <a:ext cx="2619375" cy="2391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t3.gstatic.com/images?q=tbn:ANd9GcQ4Y31-82JtMegeQn9Ngd9CMeBa_8CEH4vhJNFrKVNJ16lHPiu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365104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3041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Fomentar, en la vida diaria, el interés y la preocupación por el lenguaje y cultivar el gozo por hablar y escuchar y el sentido del lenguaje.  </a:t>
            </a:r>
            <a:endParaRPr lang="es-MX" dirty="0"/>
          </a:p>
        </p:txBody>
      </p:sp>
      <p:pic>
        <p:nvPicPr>
          <p:cNvPr id="5124" name="Picture 4" descr="http://t2.gstatic.com/images?q=tbn:ANd9GcR_h9X4fotT77oh_nis6w2CiJQWon2PkMZYY1Mk957TZcx133PzH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645024"/>
            <a:ext cx="24384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t2.gstatic.com/images?q=tbn:ANd9GcSS9_DHnepxq40SC5EByqRlzbjlDVCygJH4hBBU4Wlc3q-qOMM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149080"/>
            <a:ext cx="2476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684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4"/>
          </a:xfrm>
        </p:spPr>
        <p:txBody>
          <a:bodyPr/>
          <a:lstStyle/>
          <a:p>
            <a:r>
              <a:rPr lang="es-MX" dirty="0" smtClean="0"/>
              <a:t>Fomentar una riqueza de emociones a través de diversas experiencias y fomentar la creatividad.</a:t>
            </a:r>
            <a:endParaRPr lang="es-MX" dirty="0"/>
          </a:p>
        </p:txBody>
      </p:sp>
      <p:pic>
        <p:nvPicPr>
          <p:cNvPr id="4" name="Picture 8" descr="http://t2.gstatic.com/images?q=tbn:ANd9GcRwfzTnQ-OcROdF86VyLRCWK9k5b8tO8j09pjuvEsnywr5R1vv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501008"/>
            <a:ext cx="2466975" cy="220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 descr="http://t3.gstatic.com/images?q=tbn:ANd9GcTXzfklX9B-YTF77BTiFl1erpHw-AFzxvZn7dwThtqlwbxDSUe0z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030785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627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201</Words>
  <Application>Microsoft Office PowerPoint</Application>
  <PresentationFormat>Presentación en pantalla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NORMAS NACIONALES PARA LA EDUCACION PREESCOLAR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48</cp:revision>
  <dcterms:created xsi:type="dcterms:W3CDTF">2013-02-23T14:46:33Z</dcterms:created>
  <dcterms:modified xsi:type="dcterms:W3CDTF">2013-02-23T19:05:41Z</dcterms:modified>
</cp:coreProperties>
</file>