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hocolate Covered Raindrops Bol" pitchFamily="2" charset="0"/>
      <p:regular r:id="rId9"/>
    </p:embeddedFont>
    <p:embeddedFont>
      <p:font typeface="Harrington" pitchFamily="82" charset="0"/>
      <p:regular r:id="rId10"/>
    </p:embeddedFont>
    <p:embeddedFont>
      <p:font typeface="Janda Safe and Sound" pitchFamily="2" charset="0"/>
      <p:regular r:id="rId11"/>
    </p:embeddedFont>
    <p:embeddedFont>
      <p:font typeface="Arial Rounded MT Bold" pitchFamily="34" charset="0"/>
      <p:regular r:id="rId12"/>
    </p:embeddedFont>
    <p:embeddedFont>
      <p:font typeface="Aharoni" pitchFamily="2" charset="-79"/>
      <p:bold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10A84-5280-4054-9E9E-5DB12FD1632B}" type="datetimeFigureOut">
              <a:rPr lang="es-MX" smtClean="0"/>
              <a:t>22/02/2013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64458-D50C-4E96-B17B-73534BCA98C4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4414" y="571481"/>
            <a:ext cx="70009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ocolate Covered Raindrops Bol" pitchFamily="2" charset="0"/>
                <a:ea typeface="Chocolate Covered Raindrops Bol" pitchFamily="2" charset="0"/>
              </a:rPr>
              <a:t>Escuela Normal de Educación Preescolar.</a:t>
            </a:r>
          </a:p>
          <a:p>
            <a:pPr algn="ctr"/>
            <a:endParaRPr lang="es-MX" sz="4400" dirty="0" smtClean="0">
              <a:latin typeface="Harrington" pitchFamily="82" charset="0"/>
              <a:ea typeface="Chocolate Covered Raindrops Bol" pitchFamily="2" charset="0"/>
            </a:endParaRPr>
          </a:p>
          <a:p>
            <a:pPr algn="ctr"/>
            <a:r>
              <a:rPr lang="es-MX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ea typeface="Chocolate Covered Raindrops Bol" pitchFamily="2" charset="0"/>
              </a:rPr>
              <a:t>Seminario   de Temas  Selectos de  Historia de  la Pedagogía  y Educación II.</a:t>
            </a:r>
          </a:p>
          <a:p>
            <a:pPr algn="ctr"/>
            <a:endParaRPr lang="es-MX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Chocolate Covered Raindrops Bol" pitchFamily="2" charset="0"/>
            </a:endParaRPr>
          </a:p>
          <a:p>
            <a:pPr algn="ctr"/>
            <a:r>
              <a:rPr lang="es-MX" sz="2800" b="1" dirty="0" smtClean="0">
                <a:solidFill>
                  <a:srgbClr val="1E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Safe and Sound" pitchFamily="2" charset="0"/>
                <a:ea typeface="Chocolate Covered Raindrops Bol" pitchFamily="2" charset="0"/>
              </a:rPr>
              <a:t>Tema 2. “El sistema Educativo Japonés.</a:t>
            </a:r>
          </a:p>
          <a:p>
            <a:pPr algn="ctr"/>
            <a:endParaRPr lang="es-MX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Chocolate Covered Raindrops Bol" pitchFamily="2" charset="0"/>
            </a:endParaRPr>
          </a:p>
          <a:p>
            <a:pPr algn="ctr"/>
            <a:endParaRPr lang="es-MX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Chocolate Covered Raindrops Bol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786" y="564357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Janda Safe and Sound" pitchFamily="2" charset="0"/>
              </a:rPr>
              <a:t>Adriana Arely Valdés Torres    3° c     No.26</a:t>
            </a:r>
            <a:endParaRPr lang="es-MX" sz="2000" b="1" dirty="0">
              <a:latin typeface="Janda Safe and Sound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3666692431_6d65c56e9a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357562"/>
            <a:ext cx="1771660" cy="17716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71435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Safe and Sound" pitchFamily="2" charset="0"/>
              </a:rPr>
              <a:t>Normas nacionales para Educación Preescolar.</a:t>
            </a:r>
            <a:endParaRPr lang="es-MX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Safe and Sound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157161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hocolate Covered Raindrops Bol" pitchFamily="2" charset="0"/>
                <a:ea typeface="Chocolate Covered Raindrops Bol" pitchFamily="2" charset="0"/>
              </a:rPr>
              <a:t>1. Fomentar los hábitos básicos para la vida cotidiana y las actitudes necesarias para llevar una vida sana, segura y feliz y para sentar los fundamentos de mentes y cuerpos íntegros.</a:t>
            </a:r>
            <a:endParaRPr lang="es-MX" sz="3600" dirty="0">
              <a:latin typeface="Chocolate Covered Raindrops Bol" pitchFamily="2" charset="0"/>
              <a:ea typeface="Chocolate Covered Raindrops Bol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728" y="4286256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latin typeface="Arial Rounded MT Bold" pitchFamily="34" charset="0"/>
                <a:ea typeface="Chocolate Covered Raindrops Bol" pitchFamily="2" charset="0"/>
                <a:cs typeface="Aharoni" pitchFamily="2" charset="-79"/>
              </a:rPr>
              <a:t>Este punto hace referencia a  inculcar en el niño los hábitos básicos para la vida cotidiana, higiene personal, una  alimentación sana  y otras actividades que realizan diariamente.</a:t>
            </a:r>
            <a:endParaRPr lang="es-MX" sz="2400" i="1" dirty="0">
              <a:latin typeface="Arial Rounded MT Bold" pitchFamily="34" charset="0"/>
              <a:ea typeface="Chocolate Covered Raindrops Bol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uelta a la escuela_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2952750" cy="29051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42976" y="1000108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hocolate Covered Raindrops Bol" pitchFamily="2" charset="0"/>
                <a:ea typeface="Chocolate Covered Raindrops Bol" pitchFamily="2" charset="0"/>
              </a:rPr>
              <a:t>2. Fomentar el afecto y la confianza hacia los demás  y cultivar  actitudes de autonomía y de cooperación y para despertad la moralidad.</a:t>
            </a:r>
            <a:endParaRPr lang="es-MX" sz="3600" dirty="0">
              <a:latin typeface="Chocolate Covered Raindrops Bol" pitchFamily="2" charset="0"/>
              <a:ea typeface="Chocolate Covered Raindrops Bol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14580" y="407194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latin typeface="Arial Rounded MT Bold" pitchFamily="34" charset="0"/>
              </a:rPr>
              <a:t>Los niños deben aprender reglas de convivencia, empezar a integrarse con los demás, convivir  y a la vez adquirir su autonomía.</a:t>
            </a:r>
            <a:endParaRPr lang="es-MX" sz="24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1538" y="85723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hocolate Covered Raindrops Bol" pitchFamily="2" charset="0"/>
                <a:ea typeface="Chocolate Covered Raindrops Bol" pitchFamily="2" charset="0"/>
              </a:rPr>
              <a:t>3. Fomentar el interés y preocupación por la naturaleza y el entorno y cultivar  la riqueza de sentimientos y la capacidad de pensar en estas cosas.</a:t>
            </a:r>
            <a:endParaRPr lang="es-MX" sz="3600" dirty="0">
              <a:latin typeface="Chocolate Covered Raindrops Bol" pitchFamily="2" charset="0"/>
              <a:ea typeface="Chocolate Covered Raindrops Bol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928934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 smtClean="0">
                <a:latin typeface="Arial Rounded MT Bold" pitchFamily="34" charset="0"/>
              </a:rPr>
              <a:t>Crear conciencia en los niños sobre el cuidado del medio ambiente, las repercusiones que tienen  nuestras acciones y  tomar las medidas necesaria  para la preservación de la naturaleza.</a:t>
            </a:r>
            <a:endParaRPr lang="es-MX" sz="2000" i="1" dirty="0">
              <a:latin typeface="Arial Rounded MT Bold" pitchFamily="34" charset="0"/>
            </a:endParaRPr>
          </a:p>
        </p:txBody>
      </p:sp>
      <p:pic>
        <p:nvPicPr>
          <p:cNvPr id="6" name="5 Imagen" descr="ninos_jugando_2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84" y="4214818"/>
            <a:ext cx="3578622" cy="22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24 -0.25411 C -0.28924 -0.26474 -0.3033 -0.27538 -0.30816 -0.27538 C -0.33924 -0.27538 -0.37118 -0.1089 -0.37118 0.05757 C -0.37118 -0.02636 -0.38715 -0.1089 -0.40226 -0.1089 C -0.41823 -0.1089 -0.43333 -0.02497 -0.43333 0.05757 C -0.43333 0.01618 -0.44132 -0.02636 -0.44931 -0.02636 C -0.45729 -0.02636 -0.46528 0.01503 -0.46528 0.05757 C -0.46528 0.0363 -0.46927 0.01618 -0.47326 0.01618 C -0.47726 0.01618 -0.48125 0.03745 -0.48125 0.05757 C -0.48125 0.04693 -0.48333 0.0363 -0.48524 0.0363 C -0.48628 0.0363 -0.48924 0.04693 -0.48924 0.05757 C -0.48924 0.05225 -0.49028 0.04693 -0.49132 0.04693 C -0.49132 0.04555 -0.4934 0.05225 -0.4934 0.05757 C -0.4934 0.0548 -0.4934 0.05225 -0.49444 0.05225 C -0.49444 0.05364 -0.49549 0.05503 -0.49549 0.05757 C -0.49549 0.05618 -0.49549 0.0548 -0.49549 0.05364 C -0.49653 0.05364 -0.49653 0.05503 -0.49653 0.05641 C -0.49757 0.05641 -0.49757 0.05503 -0.49757 0.05364 C -0.49861 0.05364 -0.49861 0.05503 -0.49861 0.05641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2698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2676525" cy="34861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107154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Chocolate Covered Raindrops Bol" pitchFamily="2" charset="0"/>
                <a:ea typeface="Chocolate Covered Raindrops Bol" pitchFamily="2" charset="0"/>
              </a:rPr>
              <a:t>4.Fomentar, en la vida diaria, el interés y la preocupación por el lenguaje y cultivar el gozo por hablar y escuchar y el sentido del lenguaje .</a:t>
            </a:r>
            <a:endParaRPr lang="es-MX" sz="3200" dirty="0">
              <a:latin typeface="Chocolate Covered Raindrops Bol" pitchFamily="2" charset="0"/>
              <a:ea typeface="Chocolate Covered Raindrops Bol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0364" y="3500438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latin typeface="Arial Rounded MT Bold" pitchFamily="34" charset="0"/>
              </a:rPr>
              <a:t>Los niños deben conocer la función del lenguaje, desarrollar capacidades de escucha y habla. Deben comunicarse con los demás para intercambiar sus opiniones,  aprender a expresarse.</a:t>
            </a:r>
            <a:endParaRPr lang="es-MX" sz="24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olorful-vector-ink-drops-splash-hand-fingerprint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47" y="3214686"/>
            <a:ext cx="4585653" cy="331313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28662" y="928670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Chocolate Covered Raindrops Bol" pitchFamily="2" charset="0"/>
                <a:ea typeface="Chocolate Covered Raindrops Bol" pitchFamily="2" charset="0"/>
              </a:rPr>
              <a:t>5. Fomentar una riqueza de emociones a través de diversas experiencias y fomentar la creatividad.</a:t>
            </a:r>
            <a:endParaRPr lang="es-MX" sz="4000" dirty="0">
              <a:latin typeface="Chocolate Covered Raindrops Bol" pitchFamily="2" charset="0"/>
              <a:ea typeface="Chocolate Covered Raindrops Bol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242886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latin typeface="Arial Rounded MT Bold" pitchFamily="34" charset="0"/>
              </a:rPr>
              <a:t>Ofrecer al niño la oportunidad de expresarse mediante el arte,  ayudar a favorecer su creatividad  e imaginación.</a:t>
            </a:r>
            <a:endParaRPr lang="es-MX" sz="24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71604" y="357166"/>
          <a:ext cx="642942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446398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        Yochien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 </a:t>
                      </a:r>
                      <a:r>
                        <a:rPr lang="es-MX" dirty="0" err="1" smtClean="0"/>
                        <a:t>Hoikuen</a:t>
                      </a:r>
                      <a:endParaRPr lang="es-MX" dirty="0"/>
                    </a:p>
                  </a:txBody>
                  <a:tcPr/>
                </a:tc>
              </a:tr>
              <a:tr h="446398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  “Jardín de niños”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“Guardería”</a:t>
                      </a:r>
                      <a:endParaRPr lang="es-MX" dirty="0"/>
                    </a:p>
                  </a:txBody>
                  <a:tcPr/>
                </a:tc>
              </a:tr>
              <a:tr h="446398">
                <a:tc>
                  <a:txBody>
                    <a:bodyPr/>
                    <a:lstStyle/>
                    <a:p>
                      <a:r>
                        <a:rPr lang="es-MX" dirty="0" smtClean="0"/>
                        <a:t>Ministro de Educación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Ministro de Bienestar</a:t>
                      </a:r>
                      <a:endParaRPr lang="es-MX" dirty="0"/>
                    </a:p>
                  </a:txBody>
                  <a:tcPr/>
                </a:tc>
              </a:tr>
              <a:tr h="770494">
                <a:tc>
                  <a:txBody>
                    <a:bodyPr/>
                    <a:lstStyle/>
                    <a:p>
                      <a:r>
                        <a:rPr lang="es-MX" dirty="0" smtClean="0"/>
                        <a:t>Niños desde </a:t>
                      </a:r>
                      <a:r>
                        <a:rPr lang="es-MX" baseline="0" dirty="0" smtClean="0"/>
                        <a:t> 3  hasta los 6 años.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Niños de 6 meses hasta los 6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años.</a:t>
                      </a:r>
                      <a:endParaRPr lang="es-MX" dirty="0"/>
                    </a:p>
                  </a:txBody>
                  <a:tcPr/>
                </a:tc>
              </a:tr>
              <a:tr h="1761130">
                <a:tc>
                  <a:txBody>
                    <a:bodyPr/>
                    <a:lstStyle/>
                    <a:p>
                      <a:r>
                        <a:rPr lang="es-MX" dirty="0" smtClean="0"/>
                        <a:t>Escuelas de medio tiempo </a:t>
                      </a:r>
                    </a:p>
                    <a:p>
                      <a:r>
                        <a:rPr lang="es-MX" dirty="0" smtClean="0"/>
                        <a:t>Cierra fines de semana y días festivos,</a:t>
                      </a:r>
                      <a:r>
                        <a:rPr lang="es-MX" baseline="0" dirty="0" smtClean="0"/>
                        <a:t> seis semanas de verano y dos cada invierno y primavera.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</a:t>
                      </a:r>
                      <a:r>
                        <a:rPr lang="es-MX" baseline="0" dirty="0" smtClean="0"/>
                        <a:t> completo </a:t>
                      </a:r>
                    </a:p>
                    <a:p>
                      <a:r>
                        <a:rPr lang="es-MX" baseline="0" dirty="0" smtClean="0"/>
                        <a:t>Desde las 7am. Hasta después de las 7pm.</a:t>
                      </a:r>
                    </a:p>
                    <a:p>
                      <a:r>
                        <a:rPr lang="es-MX" baseline="0" dirty="0" smtClean="0"/>
                        <a:t>Seis días a la semana.</a:t>
                      </a:r>
                      <a:endParaRPr lang="es-MX" dirty="0"/>
                    </a:p>
                  </a:txBody>
                  <a:tcPr/>
                </a:tc>
              </a:tr>
              <a:tr h="770494">
                <a:tc>
                  <a:txBody>
                    <a:bodyPr/>
                    <a:lstStyle/>
                    <a:p>
                      <a:r>
                        <a:rPr lang="es-MX" dirty="0" smtClean="0"/>
                        <a:t>Niños de madres que</a:t>
                      </a:r>
                      <a:r>
                        <a:rPr lang="es-MX" baseline="0" dirty="0" smtClean="0"/>
                        <a:t> no trabajan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Niños</a:t>
                      </a:r>
                      <a:r>
                        <a:rPr lang="es-MX" baseline="0" dirty="0" smtClean="0"/>
                        <a:t> de madres que trabajan</a:t>
                      </a:r>
                      <a:endParaRPr lang="es-MX" dirty="0"/>
                    </a:p>
                  </a:txBody>
                  <a:tcPr/>
                </a:tc>
              </a:tr>
              <a:tr h="1430918">
                <a:tc>
                  <a:txBody>
                    <a:bodyPr/>
                    <a:lstStyle/>
                    <a:p>
                      <a:r>
                        <a:rPr lang="es-MX" dirty="0" smtClean="0"/>
                        <a:t>El primero</a:t>
                      </a:r>
                      <a:r>
                        <a:rPr lang="es-MX" baseline="0" dirty="0" smtClean="0"/>
                        <a:t> abrió en 1876</a:t>
                      </a:r>
                    </a:p>
                    <a:p>
                      <a:r>
                        <a:rPr lang="es-MX" baseline="0" dirty="0" smtClean="0"/>
                        <a:t>Son más elegantes y equipados.</a:t>
                      </a:r>
                    </a:p>
                    <a:p>
                      <a:r>
                        <a:rPr lang="es-MX" baseline="0" dirty="0" smtClean="0"/>
                        <a:t>Cada uniforme es distinto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El</a:t>
                      </a:r>
                      <a:r>
                        <a:rPr lang="es-MX" baseline="0" dirty="0" smtClean="0"/>
                        <a:t> estilo de enseñanza es parecido al Yochien,.</a:t>
                      </a:r>
                    </a:p>
                    <a:p>
                      <a:r>
                        <a:rPr lang="es-MX" baseline="0" dirty="0" smtClean="0"/>
                        <a:t>No usan uniforme.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425</Words>
  <Application>Microsoft Office PowerPoint</Application>
  <PresentationFormat>Presentación en pantalla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Chocolate Covered Raindrops Bol</vt:lpstr>
      <vt:lpstr>Harrington</vt:lpstr>
      <vt:lpstr>Janda Safe and Sound</vt:lpstr>
      <vt:lpstr>Arial Rounded MT Bold</vt:lpstr>
      <vt:lpstr>Aharoni</vt:lpstr>
      <vt:lpstr>Constantia</vt:lpstr>
      <vt:lpstr>Wingdings 2</vt:lpstr>
      <vt:lpstr>Calibri</vt:lpstr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TOSHIBA</cp:lastModifiedBy>
  <cp:revision>22</cp:revision>
  <dcterms:created xsi:type="dcterms:W3CDTF">2013-02-23T00:31:02Z</dcterms:created>
  <dcterms:modified xsi:type="dcterms:W3CDTF">2013-02-23T04:03:50Z</dcterms:modified>
</cp:coreProperties>
</file>