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ABD72-BA3A-4BD4-B95A-73136376DE12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EB62-0731-4AA9-9193-8D53F8C8E1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20888"/>
            <a:ext cx="92209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Escuela Normal de Educación Preescolar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Lidia Susana Alvarado Tovar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3c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“Normas Nacionales para Educación Preescolar”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http://web.sec-coahuila.gob.mx/cidies/BIBLIOTECA_DIGITAL%5CDB%5CL%5CLOGOENE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60648"/>
            <a:ext cx="2433439" cy="1809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Primer Norma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/>
          <a:lstStyle/>
          <a:p>
            <a:pPr>
              <a:buNone/>
            </a:pPr>
            <a:endParaRPr lang="es-MX" dirty="0"/>
          </a:p>
          <a:p>
            <a:r>
              <a:rPr lang="es-MX" dirty="0"/>
              <a:t>Fomentar los hábitos básicos para la vida cotidiana y las actitudes necesarias para llevar una vida sana, segura y feliz y para sentar los fundamentos de mentes y cuerpos íntegros.</a:t>
            </a:r>
          </a:p>
          <a:p>
            <a:endParaRPr lang="es-MX" dirty="0"/>
          </a:p>
        </p:txBody>
      </p:sp>
      <p:pic>
        <p:nvPicPr>
          <p:cNvPr id="4" name="3 Imagen" descr="http://t1.gstatic.com/images?q=tbn:ANd9GcT78-a9p-pjuZelNlaXG_tzbKN-m_LsDV-FpiQTd8FppV9iulKN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49080"/>
            <a:ext cx="2312670" cy="19723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t0.gstatic.com/images?q=tbn:ANd9GcSAqXoNOpSbXp4HaEPWOngMa0iKYh2pkdekX4hvUqEgLqoMn_fe6w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2420620" cy="188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Segunda norma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/>
          </a:p>
          <a:p>
            <a:r>
              <a:rPr lang="es-MX" dirty="0"/>
              <a:t>Fomentar el afecto y la confianza hacia los demás y cultivar actitudes de autonomía y de cooperación y para despertar la moralidad.</a:t>
            </a:r>
          </a:p>
          <a:p>
            <a:endParaRPr lang="es-MX" dirty="0"/>
          </a:p>
        </p:txBody>
      </p:sp>
      <p:pic>
        <p:nvPicPr>
          <p:cNvPr id="4" name="3 Imagen" descr="http://1.bp.blogspot.com/-AjVVGq3zGdE/TWSpmIOQMII/AAAAAAAAABw/6n_bTz2_09A/s1600/portada_preescolar%255B1%255D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61048"/>
            <a:ext cx="2736304" cy="2492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Tercer norma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/>
          </a:p>
          <a:p>
            <a:r>
              <a:rPr lang="es-MX" dirty="0"/>
              <a:t>Fomentar el interés y preocupación por la naturaleza y el entorno y cultivar la riqueza de sentimientos y la capacidad de pensar en estas cosas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pPr>
              <a:buNone/>
            </a:pPr>
            <a:endParaRPr lang="es-MX" dirty="0"/>
          </a:p>
          <a:p>
            <a:endParaRPr lang="es-MX" dirty="0"/>
          </a:p>
        </p:txBody>
      </p:sp>
      <p:pic>
        <p:nvPicPr>
          <p:cNvPr id="4" name="3 Imagen" descr="http://t1.gstatic.com/images?q=tbn:ANd9GcQlKuCZIs51BV5O9Pt1tc7KJ9NQa7xiRtfQ1XFbseUA4uFKKlwhN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933056"/>
            <a:ext cx="3258889" cy="2594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Cuarta Norma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/>
          </a:p>
          <a:p>
            <a:r>
              <a:rPr lang="es-MX" dirty="0"/>
              <a:t>Fomentar, en la vida diaria, el interés y la preocupación por el lenguaje y cultivar el gozo por hablar y escuchar y el sentido del lenguaje.</a:t>
            </a:r>
          </a:p>
          <a:p>
            <a:endParaRPr lang="es-MX" dirty="0"/>
          </a:p>
        </p:txBody>
      </p:sp>
      <p:pic>
        <p:nvPicPr>
          <p:cNvPr id="4" name="3 Imagen" descr="http://www.edunoi.com/wp-content/uploads/problemas-del-lenguaje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365104"/>
            <a:ext cx="3528392" cy="1951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Quinta Norma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/>
          </a:p>
          <a:p>
            <a:r>
              <a:rPr lang="es-MX" dirty="0"/>
              <a:t>Fomentar una riqueza de emociones a través de diversas experiencias y fomentar la creatividad.</a:t>
            </a:r>
          </a:p>
          <a:p>
            <a:endParaRPr lang="es-MX" dirty="0"/>
          </a:p>
        </p:txBody>
      </p:sp>
      <p:pic>
        <p:nvPicPr>
          <p:cNvPr id="4" name="3 Imagen" descr="http://www.cosasdepeques.com/wp-content/uploads/ni%C3%B1os-creativos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84984"/>
            <a:ext cx="2891646" cy="32849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u="sng" dirty="0" smtClean="0"/>
              <a:t>Tema 1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i="1" dirty="0" smtClean="0"/>
              <a:t>Subtema: </a:t>
            </a:r>
            <a:r>
              <a:rPr lang="es-MX" b="1" i="1" dirty="0" err="1" smtClean="0"/>
              <a:t>Yochien</a:t>
            </a:r>
            <a:r>
              <a:rPr lang="es-MX" b="1" i="1" dirty="0" smtClean="0"/>
              <a:t> y </a:t>
            </a:r>
            <a:r>
              <a:rPr lang="es-MX" b="1" i="1" dirty="0" err="1" smtClean="0"/>
              <a:t>Hoikuen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99592" y="1124744"/>
          <a:ext cx="7632848" cy="5528594"/>
        </p:xfrm>
        <a:graphic>
          <a:graphicData uri="http://schemas.openxmlformats.org/drawingml/2006/table">
            <a:tbl>
              <a:tblPr/>
              <a:tblGrid>
                <a:gridCol w="3769572"/>
                <a:gridCol w="3769572"/>
                <a:gridCol w="93704"/>
              </a:tblGrid>
              <a:tr h="408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err="1">
                          <a:latin typeface="Calibri"/>
                          <a:ea typeface="Calibri"/>
                          <a:cs typeface="Times New Roman"/>
                        </a:rPr>
                        <a:t>Yochien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24" marR="49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Hoikuen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24" marR="49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5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Dependen del Ministerio de Educación.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  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Creados en 1976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Escuelas de medio tiempo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Creadas para la clase media y alta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Atiende a niños entre 3 y 6 años.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Recibe ayuda del gobierno y además cobran a los padres de familia una colegiatura fija.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Llevan uniforme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24" marR="49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Dependen del Ministerio de Bienestar.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Creados en 1890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Escuelas de tiempo completo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Creadas para los hijos de trabajadores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Atiende a niños desde los 6 meses hasta los 6 años.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Reciben ayuda de fondos federales, fondos locales y una pequeña ayuda de los padres.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No llevan uniforme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24" marR="49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74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Arial"/>
                          <a:ea typeface="Calibri"/>
                          <a:cs typeface="Times New Roman"/>
                        </a:rPr>
                        <a:t>Ambos utilizan el mismo programa educativo al igual que los enfoques.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24" marR="49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266</Words>
  <Application>Microsoft Office PowerPoint</Application>
  <PresentationFormat>Presentación en pantalla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Primer Norma </vt:lpstr>
      <vt:lpstr>Segunda norma </vt:lpstr>
      <vt:lpstr>Tercer norma </vt:lpstr>
      <vt:lpstr>Cuarta Norma </vt:lpstr>
      <vt:lpstr>Quinta Norma </vt:lpstr>
      <vt:lpstr>Tema 1 Subtema: Yochien y Hoikuen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3</cp:revision>
  <dcterms:created xsi:type="dcterms:W3CDTF">2013-02-23T18:29:00Z</dcterms:created>
  <dcterms:modified xsi:type="dcterms:W3CDTF">2013-02-23T18:54:36Z</dcterms:modified>
</cp:coreProperties>
</file>