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CC33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1DCA-7B46-4519-8435-CAD916AC5760}" type="datetimeFigureOut">
              <a:rPr lang="es-MX" smtClean="0"/>
              <a:t>23/02/2013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B001C-B9EF-443C-9413-7815F535292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00034" y="497878"/>
          <a:ext cx="8072495" cy="5788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853"/>
                <a:gridCol w="3228998"/>
                <a:gridCol w="2892644"/>
              </a:tblGrid>
              <a:tr h="388204">
                <a:tc>
                  <a:txBody>
                    <a:bodyPr/>
                    <a:lstStyle/>
                    <a:p>
                      <a:pPr algn="ctr"/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YOCHIEN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HOIKUEN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</a:tr>
              <a:tr h="754804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Semejante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a instituciones en México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Jardines de Niños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Guardería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99828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Vestimenta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Overol azul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marino a la rodilla o falda, camisa blanca cuello redondo, sombrero.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Visten más desaliñados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452485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Padres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Madres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no trabajadoras 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Madres trabajadoras 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388204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Inicio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1976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1890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140913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Apoyos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Recibe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ayuda del gobierno para construcción y  compra de equipo 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Reciben grandes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rembolsos por 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estudiante 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Century Gothic" pitchFamily="34" charset="0"/>
                        </a:rPr>
                        <a:t>80%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gobierno  federal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Century Gothic" pitchFamily="34" charset="0"/>
                        </a:rPr>
                        <a:t>10% local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Century Gothic" pitchFamily="34" charset="0"/>
                        </a:rPr>
                        <a:t>10% padres</a:t>
                      </a:r>
                    </a:p>
                  </a:txBody>
                  <a:tcPr anchor="ctr"/>
                </a:tc>
              </a:tr>
              <a:tr h="750259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Ministerios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de quien dependen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Ministerio de Educación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Ministerio de Salubridad y Asistencia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388204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Maestros 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Reciben diferente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capacitación de acuerdo a l lugar de trabajo donde estarán.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428604"/>
            <a:ext cx="769111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0541" cmpd="sng">
                  <a:solidFill>
                    <a:srgbClr val="FF3399"/>
                  </a:solidFill>
                  <a:prstDash val="solid"/>
                </a:ln>
                <a:solidFill>
                  <a:srgbClr val="FF3399"/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Century Gothic" pitchFamily="34" charset="0"/>
              </a:rPr>
              <a:t>Las normas nacionales para educación preescolar</a:t>
            </a:r>
            <a:endParaRPr lang="es-ES" sz="4000" b="1" cap="none" spc="0" dirty="0">
              <a:ln w="10541" cmpd="sng">
                <a:solidFill>
                  <a:srgbClr val="FF3399"/>
                </a:solidFill>
                <a:prstDash val="solid"/>
              </a:ln>
              <a:solidFill>
                <a:srgbClr val="FF3399"/>
              </a:solidFill>
              <a:effectLst>
                <a:glow rad="101600">
                  <a:srgbClr val="FF99FF">
                    <a:alpha val="60000"/>
                  </a:srgbClr>
                </a:glow>
              </a:effectLst>
              <a:latin typeface="Century Gothic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8596" y="3786190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FF3399"/>
                </a:solidFill>
              </a:rPr>
              <a:t>1. Fomentar lo hábitos básicos. Dentro de ellos están los de higiene, cuidado personal, valores, etc.  Sea en Japón o en México los hábitos se tienen que ir implementando a lo largo de la Educación Preescolar.</a:t>
            </a:r>
            <a:endParaRPr lang="es-MX" sz="2000" b="1" dirty="0">
              <a:solidFill>
                <a:srgbClr val="FF3399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00100" y="2071678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B0F0"/>
                </a:solidFill>
                <a:latin typeface="Century Gothic" pitchFamily="34" charset="0"/>
              </a:rPr>
              <a:t>Las 5 normas que plantea el Ministerio de Educación de Japón, están relacionadas con los propósitos que se pretenden lograr en los niños de educación preescolar en México.</a:t>
            </a:r>
            <a:endParaRPr lang="es-MX" sz="2000" b="1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3857628"/>
            <a:ext cx="3571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33CC33"/>
                </a:solidFill>
              </a:rPr>
              <a:t>2. Fomentar el afecto y la confianza. Para nosotros es el campo de Desarrollo Personal y Social donde a través de actividades vamos implementando en el niño una mayor confianza para su vida personal.</a:t>
            </a:r>
            <a:endParaRPr lang="es-MX" sz="2000" b="1" dirty="0">
              <a:solidFill>
                <a:srgbClr val="33CC33"/>
              </a:solidFill>
            </a:endParaRPr>
          </a:p>
        </p:txBody>
      </p:sp>
      <p:sp>
        <p:nvSpPr>
          <p:cNvPr id="2050" name="AutoShape 2" descr="data:image/jpeg;base64,/9j/4AAQSkZJRgABAQAAAQABAAD/2wCEAAkGBhQSERUUEhQVFRUUFhYaFRYYFRUVHhgYFhUYGBUZFxwXHCYfGBkjGhoXIC8hIygqLCwsFR4xNTAqNSYrLCkBCQoKDgwOGg8PGiwkHyQyLCwpLCwsKSwpLCwsLCwsLCwsKSwpLCwsLCwsLCwsLCwpKSksLCwsLCwsLCwsLCwpLP/AABEIAL4BCgMBIgACEQEDEQH/xAAcAAABBQEBAQAAAAAAAAAAAAAAAQQFBgcCAwj/xABLEAACAQIEAwQGBgUKBQMFAAABAhEAAwQSITEFBkETIlFxBzJhgZGhFCNCUpKxYnKywdEVJFNjc4KTotLwFjM0g/Elw+EXQ4Sjs//EABsBAAIDAQEBAAAAAAAAAAAAAAADAgQFAQYH/8QAMREAAgIBAwMEAQIEBwEAAAAAAQIAAxEEEiETMVEFIkFhcTKBIzOR0RQkQlKhweEV/9oADAMBAAIRAxEAPwDcaK5B1pTRCLRQKKIQoopBRCLRRRRCJNBNFFEItFJS0QhRSUUQi0UUUQhRSUtEIUUV5X74RSzGFUEk+AAkn4UQnrSVCDnPCf06/Bv4Vwed8J/Sk+SXP9NR3r5ktp8SfoqunnrC/ff/AArn+mk/48wv3n/wrn+mub18w2N4liparTc/YUdbh/7T/wAK5PpBw39b/hN++jevmd2N4lmomqqfSHh/u3vwD97Ug9Ilj7l78Kf66OovmHTbxLXS1Uz6RLH3L34U/wBVJ/8AUax9y78E/wBVHUXzDpt4lsmiaqo9ImG8Lv4V/wBVT3C+JLftLcScrTEiDoSDI8wa6GB7ThUjvHlLXIpalIxBvXVIKKIQmiaqPpG5nu4GxauWcsteCtmXN3SrHTUayBVVbnLibbW2HusL+Yals4XvJhCZq80ZqyV+O8UiSSo8WuWlHvItxXjY4lxK6My3gVkiVvkjQ66qtR6qyXSM2DNRNZL2fED/APfI/wDyL5/IikPD8a3rYlv8TEH/ANyjqiHSPma3SM4G+nnWOpwq+xj6SznwQXbp/wApalxPLNxGTtu0GcgAslseswWYhiNSujEHXY13qZ+IdP7muW8chbKHUt90MpPwma95rK+S8Lk4oUBlVtMR3VXUiD6oq88ycWu2VQWEW5cuMQoZsuwk6xvtv/8AFSDgjMiUwcSYa6BuYnalzVRMWl9zGKOATrD5r7jbYHKB12HT20wsIcMc6Yu6xWGyLaZLTKhzXFIaRBSdvuiuhgZLpnGZpgpa4U13UoqFFFJRCBqP49/017+yufsmpCo/jv8A017+yufsGuHtOjvMfyS27bDSSI+FOFwciYbad22GhO/jHxrwRu+fd+QqUu3r6paW0vaG9KoisokAkt2k+oogmSPiaSijE67MWIBjezgFJ1Un8R9vjT63wy11tr7x4b0y49c4jhTNxbKpcMC4r3HRdNrkBcs9DH8KOB8xXGzK5hkIBG41GviCJG43GU6TU8Cc93mSy8Ntf0afAV6jhtn+it/gX+FGH4gRENt5VIi0AZYCT9lTEefh5VNa9xwBFNbtGSYw/kuz/RW/wL/CkPDLP9Fb/Av8Kf4vRQ0AbzHhplJHTr51B8X4wbVpriBWK5dGMCC0aRudoHn4VF125zDq+3dmSB4NaAlrdpfCVXX4Cm2H4bauXRbi2vicqzHgsjVjTCxxnt7XaIGUFirBvHfRoAcR16TBqS5dyB2uXR3UE5zsp6afaY9ANdKg36SROq+7BBjHi3BxYuhYkH1WyBZ8vGPGrxyQ04K17M4+FxqoHEMYblwszFpbQnTSdNOnlV75DP8ANAPB7g/zT++uICCM98RwOVP5liWuq5FdU+QiCilpKISjele0DhrU7C+PnauVC4bD3LpYtdcLmOUKcmgJ0MCfnVg9Kw/mIPhfs/Niv76gbLMGyrOuUgCftqJ29oNY3qi3FMU949f0xwOD2tygJ+883D5y5MV7K4UMWIUBjJJga+JPnT2xySbqzdv30mNLT9mfMkz8PKvL+RFs37dnMzrOYM5zN/y3EkiNQROke6kaL06+lt9r5zO7hGg4naO1xD5Nm/KhsSCBEnv21gqy+s6jZgJEGrZguNW8nfupmXKHynQFoKiFmJDL8ar/ADBay3oQSLZw7ZZJkIcxEmdYHWtg1heZxX3SR4ZhripksZEyvdR2MmBadhbAXYAqRrGgGxma8ONJns3IuG6VQPbAB2t3BdOYjQsQqgTr4ASaj04xh2v3FvKy27mW8vaAgdqgyOoynvErkaPY1Or/ADdcud3DJAjW5cDCNYACEamPH2SKeWXHeLAbPaQ/Ktwfyy8GVbDgg+IOoPvH51PekFoS2Roe8AfCWtifgTVd5Vt5eLkf1QHhurHYaDyG1WznC0rmyj+qxuA+RSD+dV+OmcRv+sTN8Fxm2SFJNp10Mwuq6OJ2kGdD4U8XE9o1sJdzB3ykDLcLLcVrVzKNyQGLafdp7fwVl17S5ZS7iF7lwktle4Leay+UMobtlggk7mNTpXeCxUQUCraGVz2QW0rWmGVhmyqzOjakd4wPaKsJqN68rIItgzzxL/y7jTdw6FvXUZLg8Lls5Lg/ED8RUnVO5ebsrxCNnR2hlAc6ADsruo0OWEad8itvINvBoBzFkYndJFLRXZyFR/Hf+mvf2Vz9g1IGorma5GEvn+qf5qRXD2nR3mMdvF4z1j8hVl5cxgS7mkDQ7gmR9oCDoeuoPq1T+IH6xvP8hFd4niL27YOUEsoZZOkdG016UtVLLgRtNb2WkKMzYDi7TZrl5rRtoBBYeqCBmzMTrPhHxrNcHgV7K5csmTbNxx3cuZJXMkSYGUDL4ZVqvY3jIxRsBnuAJ69vcDYkqZjN0kida0DlnhuGuqVKMocGPrbkj26Eb/OKmtbKOZbbR27S+3Anhwm4ouAmNjlJiAY0Ounjv1qcbFqJiLjDcCYHjJXX3xHtqu2cMWLCQGRmVxroVcrp46x+IUXbOTKcy+IKtMfDY0xbCq7RMd6gWyZKMWZs+pJPrLlV/LTuXB0jemP0c3HZQFIIhpTKsdcynYz08dq4XH75tSRBIJUn9Yj1v7wPnUlwlB2U9WZp/ugR+Z+NU9Tb0qy0s01ixgpnf8mWoUZSMqhcoJVRA+yNSNZO/WvPEcJDKFtsRBJCMdCT4Hodt/DentFYa660Nkmap0lZXaBKVjrxQwdCDBB6EHUVpnIf/S/9y5+1Wcc6J9fbPVkGbzDZZ94j4Vofo/ecM3su3PnlP763q3D4YfImXt2hl8GWZa6rla6qxIQrmuq5NEJTfSyP/Tbh8Llk/wD7BVCxfG8WmLCWWFskW1Ud3vA+qTmGoknbarv6WOKKmCNqJa8yj9VVbMW+Kx76qnBeJpcTPd7M3bOzhfsKoJAYjUhc0+VV7GAaa2j/AIVZtZQQeOf7TRDi1e0EzuX0zfR5PeAhgDEAT4npTLFYK8rC8FIFkHKH+tYjK2bOe08S2oPUCNKrGH4499bGDsO1rO7h7gkGJZ+7G3dBPnE1o98/Vt+q37JpysGHEyFsBJ2yJvJdKBfq0zP9jOsDVlkrEbd4+0jrUfxdpvv45bcx+pTV+J37uUstlcsFTlNwggaES0A+6uVVpLMzOzESTlGygAAKAAIpVlikYEcikHmN8djlQd5WYaTABiTCjU6kkGAJJiu7IV1RlkD1l9ZdwR3hp0OxpoMzXx3SV+t1ykgMiJkIIgzmkaHZjNPrHqj3z8az0tJcrLBGBGPLw/8AWD+ov/8AJ/41deZeGvdRDaALo+YS2X7JG5B6wY9lULhfEEs8XLXHRFKICzMFAm2/j12q8XedMMJys9yI/wCXbdt9tYj3zWlWuVxEWdxGt3lLMQ4ATu5Gtl7lxXtyWVZJ7mRzmVlErqNjXthOUFBm4xYyTALDfeWYlzPWCoPhTYekbDBst0XLZmACquTrE5bTM0a7xVlwuKW4odCCrCQR1qXSUfEXuMMNg0tiEUKPACP/ACa9HaBXWaoDmrjNu2qWndUN/MO82UZEXNcBb7IIGWf0utS7CcALHAkpw3ia37YuJMNMSImCRPkY0p1mqj2eOthsIbhEC8UGGUMW9ZJLAusi2TJAIPz0iMHxLFO8s2Ic5iCUDADLE5QvdO40jrVa3UisgYJP1LVelZwWzgffzNQmoXnFowV/+zPzIFNOX+M3WvtYud4BMyuUyMIYKUuLtrmVlYQCJ001c86XVXBX8xAGSJJjqI99ODblzK+3DYmKcQPffzNNuI4jtWOkAKqADwQZfzp2CHvwNi5OoI0XvNofYDXhg8MGlm11289TT9MQFyZ6P0RVr6lr/iMLNkKNKleXcUVxVsydwNz1kUXMApmND/vpTTBPlvKfusv7U1c3BhxPRrZXdUVUS2813TZv5gBlvKH/ALwGR/yU/wB6om3xZ2mFmASddgNyatPN2EJwa3wBNi4NwD3XIU6HQiSh18KhbGJEyHTIbRL4WCASLZ7qwMuph5kMNtwAc495851abbDHfBLwYgkMRBnu9wEDMZbNMAb6anQGpjhGJkvaIAKGVhbihgR3ynaSSNAdCRDyNKotnHIpDG0pIIjv3AFjUZYad5JknfSN6cXeL3L5UXLmUqCUYd0K2+saqDrtABOw1pN1QtQqYqq01sGE0GgCqXZ4/ilhRetXJ0GYpcOxO5E9IE+Nc4/iuJvrlNy3kJIYIVtjQAnPsSPeZjTpWSPTGzyeJon1BccDmN+ZeJC7iJUyqAKp8Y1J8iZj2RWmejk/zZ/7Zv2ErIcRZyGMyn9Vg1a/6Nx/NX9t5/2UFa6KEIUeJSDFlJPmWpa6rkV1T5GFIaWkohKRzjgrvavd7NjaSz6wKRClneQxmfD2VR8XiBbS4jW4lc4lRkkggBihOUnYN8dK13mIfzTEf2N39g1jmGdMUJymOzVW1HeJdn0IOohgNfhVG2hd245ljTaYXv3MtXLGGtFxldS6QXaRCiRmUH70jUf+KtmM49ZCspuIWysMqnMZKnosnwrPsTw26l5ewtG811IghTBQy27Ko0I8djTjG8Px1pQXVLYZgqqLqAk77W0OwB+1TKR0lwBONpUqbYDJmyDAneBPnGtc38UiCXdVH6TBfzNMcJ6PruKtq7Y4hHEjs1uE+BH1r6GdCMuhBFP8J6IMFaE3rl674l7gQH8IH50dM9zO71kHjOOYUMHF7vCfUDXAZWDIAKnTqfAU0HPCbWLN28xMxIJYn2JmPyFXGxw/hFgwtuwzD9E32+eapH/iNFWLGHcjoIS0PmZ+VK21IdxIzJ+8jgGUMZVso5V7dy4SchZlhz3j2gg6r3p03FN8FlZx2puXg11UVmuNpmusLZyiAykaT7RIprxlcVZVhcS4beYmdXCyZkXF7ykeJ0MnSvXC3JtnsQoJlkZc13syXLyoVRrqfYJMRWimorxwYx9DaBxg5+5YUxdm04tWwqOS2UKnTODJyDRNMpJ2Ig+2RwFy+RbS3euIGnsyexVTOZzlBDG7G8Dp1FU9seWuK2UZVFwPktqDDqdWyktpro0fGrtw7idpLC5blhSLehzKACQCes5c0EgVRuvNlmM8Cc/w3TXyZYMDxhWtOzMs2Sy3SIADJ6xiTAI1gmdaxTmXircSx3cBIdltWl9hMAx0kksac8z8x3IbDyATk7dlGUXCigCB0BJJI6kjwrrkZxh7oxb286qWRdYIMKHdZ0JAYDUjdvZTGcceJq6OgaWt7XHvI9o/PyJonNPK7XUw/ZlcuHBDBmySuUDMGggMMvURUXwvjQsrktYi1cEyW7qv2khWDIW74gADINSAJ6nLOPc0XMVee5cLEMTlUsYVDsoG0RHn7akW53xJw4s93KUCvml85GgbX1Tlygxvlmm9IE7h3iv/AJ15RRnP14m38Gs3DNy6ArMAANJChmIBIGm/q6xrrJNJzFy0mLCZmZShOUiD60Tv5VlPo453OGu9lfuMbLwO8S3Zt9ltdQp2PTY+NbXbuhhIIIOoPiDTCuOJm6rT2aazDftMk5n4SuBLA3WuE2iEBUAh7kqBvroG8N/bTjhPJ1p7COrXHzAHRlTcDaVMQdINN/SgjtjLYQFjEgD9FVJ+APzqRucRWxhEVkkOAhgwFcjMJI65viaihKhsj2gZ/eIt1tibalb7/MrfGOEthXhipVySCGzlfAXDlUZiNoEaVFcF4d297XRQcznwE6DzOlSPMfFQbJtgQXgfAgzA8hT/AJbw6hXLASHYFSBAgiDB+Hu9tUavUiKWtZcc4AnoPT9YRUxPftLTzNeBwLokv2uVFCDP9oFyI8FB+I8RWfPwphvmHnbYfxq+JfS2zPYZUvJGZQIzajuOuxzbAjWYg6RWgAT/ALmmVW9cbhxMXUYDe4Znz42D/TT4x+dBwDgTG3gQa329w204h7aMPBkU/mKi8VyTg33sIp8UlP2Yp21vMrYrPxMGL3BuBH6pA8PGvW0xKgsuWdV1BkSVB8QJVhrG1a7ivRlaIPZ3bqj7rQ48esdQD7qiLvouurm7O7a72/dKE6R0B6U2xwR7VxIrSvy0zwVsfo5P82f+2b5qhqoH0eYxAVCWn0AXvgeyYIHmelX/AJT5f+h2OzLl2Zi7sdsxicvgNB/vSkruLciN2qi4znMmxXVcrXVOiolck11UJzgjHBX8jujBCwZDlYZSGMHpoCPfXCcToGTiP8di7aKe1ZFU75yqiOvrVj/D8cv0kuQqpcZmQQFBWe5kjQiI0FdDDXFMgW7w3zMMj/i1VvPu06wWJVZDk20J1S7bD25O+U6qJPTNEnaayW1wY4A4m7paDp8t3yJN4ziqWraXQQWS9aKqCMzSwVgBvqjP7qjeZuLviL1pmXKlvPlKM0yYHebKRqs6ZSDqKV7NtWDFV7slRktYZASILfeYxInXcxvXGJ5iS2sm5bX+ztXb2nm2RfftUxfczA1Lx9yvatZyXPMdcLsXUt9mjvbt5mYKGZZzQSST39TJ1M+Ou3d3h1te9eYebtPzc1E4LjCXmKtdcQM3fudlPq7JhwDsyn19jTgX8Ojd3Mzf1aJb/wAzTdJ9uakvpLXObHx9ZguoVRhFz+0lrGKsqJBJH6KMw/FGUfGvQ8bIy9lYZs4JUllggbn6vNpqNTFVK9dJdm7MRIKC6zOR3RPevMI1BMCd6s/BSVs4YMUJFq6GKGRPaKSAT4be6q5rVM/OPmMLFsZP7Tm5jMa+k2rI9ilj8yQPhVaxnFLPbCw965fYEhgApVSN5zkoD+qtWTmbHizhrtwuqEI2ViY75BCe+YrKuWmUHOZOuwBJhdXMb+Zqxo0N2Sx4+om+zp4C95buP482rZUWCC3dV3YXRlj7IPdVvEAaaeIqtW+LXghUXGg6QxL6RBjNMaeFWvnWyq4WzmbNcu3M4AMqqdnErG5YdmCZIOXSI1pHX3D9+tW+mqn2z0HpzUnT/wAZO/c44jrD2LmIuhUBe47ACTJYnqT8yavfpCwK4Hh2GsKde+ubxZoLn8/lUb6KbY+nF2gLbsuSxIAWSqjU7dfnVn9IuB/lK3bTC/WG2zHP6qCQAZc6NpPqzVhEBXmUtfrEOqRBwq+ZkGDwBud1YmCZJgADxPTw8yKkV4Je6WmIH3Yf9kk/KpIcuGzdbDC4GeVFxwCAuUZmUTrAJGpj1TXpc5bu2wXt3CsOyiTkJKxMdCdY8wfCtBdq4BPJld/V7RaegAVGBIUcAuShUpNzN3SWBBUnusMvdJAkA9KvnL+HxOHsrbY3skliovBVUkSVi19YBp0YgE+rrVYQYoJcxDsLjrIcbv2a5dYIEqM3Q+JjenXBueixyMQD0lYj2GfbWbde6tgDiVrr7Lxh/wCniWvi+DQql3EXr1jMwa3ddrd+1LLAUvlDhSDBDR01mk4Bh3cp2wtm3ft3ACpmZH2dSVbLr4jXwphjbVjFW7KXr4t3FDw2h7rsXS2Q/dACkGTB1AB0NPP+Gbtiw6WwbobNdzOQmUovea2irpO2rS07RNXg5NRGe/xMg1g3AkZI+ZF4zgP1Vz6OvaBLzGyMyHNkcqTckg7ZoynqOmlQRfErcYXlNo3GkOVZVVhB+yDKnKJGp3NP7GOAl1bJcYyzS0NtqwGjGPH41zjMZmILd85R3m6TvlAgKP8AetUbmqdQhHM9FpvT7qn2cbT8yWXjq3rPaTkvWZhp1BGqg9GQsAYMiasVrmK6IZLwJIHcuwVJImJADIekifKs9LKfWRTrPUbVK/TFdTM66ZepJ2C+2fhvValDTnniXbfTlGd3aaLwnne3cyC6j2XeAJhlzFssZ127wI7wGtWZTWN8Mv3UyygcW5W534khg2pYRqQCcoMS2laLyZxe7ibHaXgAxbQARoVUkb6gEkA9QBVii/qcHvPO6nTivle0sEUUTS1alOJFEUtFEIgpaQUtEIV43rYZSraggg+REGvauSKDCZDhLZQG23rWXe0f+2xUH3rlP96pPD4fPauJ99WX4qRRzNhey4hdA9W/bS6P1l+qufIWz769uGHT315LU19K8ielrfqUAyva3crAKzNatttcLSVhvVBkEjr7aeYHlVm3Qif0ktAfDOx/AK8+Ev2dwofs50/w7zR/lZas9q91FWf8Y6ezPAiGpB9w+ZGXuVlt22eVlRMZWfqMx+tJUmP0RU2vBbcQQWA6FiB+FYX5U04xxILYcN9pWVfaxUx+VPuHcSS8mZD1IM6QVMH/AH7anvLLmIKkT1sYJE9RFXyVR+QqJup3x7L14fjQOKnJqp8Z5hW1cYBGZu1nWAIS0Vdu7maNPCY10GtdVTYdo7mRyF5MXmDgn0lbanLCOGIYEg90gAwR4z7qouK4ZlxKXLIPdMtAPezsBnAmBBC90fnrVq/lS7fKqlxVFwhQbYB3/SadhJ0A2pwtgWn7vTT3DoPCo2vd6ftVvzj+8bQKdVuIlS4ryliEZO7mFwtlGYAWwWLLbJY6EAwAPbFeFzlDFKdbOketntkRvqc2nvrRreKDqVMEHdW1/wB+6mNngCAsEVGzkn61RcIneGbUDb4Cp0ep1MP4g5+poLq9VQAikYHkRjypy9ZSyTeW67sTBtgsoA9UB10aDJ30J20qUHNhw9oq83LoMIjFFboEF0qSuYmNF18QKb8d5j+jk698OVY5JV0FpHzkAiLi5gJB1A16VEYB1AbJZttaIzMhQhgp1zqy/WZJ6iSpGq9a9Hp9pUMPmeZ1dj2uScZnXLlyLzHRnctqdYAMu5HUluh++auP8gq4t99gbQbLopBLHVmECT5QdaqmGuW0vi53gLqABmZHBCk6JcQAXBrPeAbT2VarfGVtrmcwoiW6QSBr8RWNq9Qw1XjsBLumoAoBHJ7ynDidy1iDbsgISxW8rKGV2RmN12GkjXKsR61M+KcKw9rGW4sJevX2llOcW1dmUgkEktuzFQR4mBpTRHIu3bykrbuXLgS4wLEqznKtoQS5AMloKqPGIqS5aXtMVdunXIoVTLHVjJMtB1g7gb7DatDVWrTSXxziL0qNc7FuwmmcLwFu1a7MKIIgyBBEQBH3Y0jYAVH3w8Oll57NgBbugwDlDLkuKc6Ag6HvAa6aRT/BXsyA9ai+PYcoe3WcuXLejooMrc/uS0/osT9msVNVYV3L3k+mN2DM8XhwYXOyZg6OVaxcCsysSdAysue3o3eAnQSF0rwxfDHtWgWuhriyCFtyidQrMWkkdI191SGPvN2124jAhkRXddyQSNH2CkZe97OteAvOGAdRlVDA6L3hJEddRLV6PTVJZULWHPjxKuu9UvpO2tj7e0aW0gRcIzDQ5CrA6A6ZSYMESOhkdK9cIM1xVSUzMAzA94jqAdcoOg018qk3v4W4vfRlb71sxPtMaH3ivC4tlY7HOW1ks3jAGwA361n6nTbQzZ4mno/X6dUq1NneRHqWDcs3GNzs0t2gUOnfl1TroBqPjWkcnWAuFSNszx5Byo+Sis2u2zeUEqAncRCymCrGIsiIjTVj7PdpnJyAYLDxsbYI8mlv30nSoivhBjj+sRq7Hasbj8/0kzNed7FKgl2CjxYgD4mvR9qzXmLtmv3Yt2r1y1czW1uEgLa0+sfusHtL1AykETqSK0pnAZmhWOJWnMJcRz4K6t+RpxWSrgmOYpYtKI7S2FuTcJywcRauqqZLMkAA6aQFMha1bDKQoDGWAAJ8SBqfeaIEYnqKWkFLROQrk11XNEJSfSJh4fC3f07lpvK4mdf81sfGmHDfVPnVh9IOHzYG4w3slLo/7Thm/wAuaq7w3Y+dee9TTFqt5E2dE+aSvgyGxQy4xx43Ln+azZf9xqTw2My6Hao3jXdxZPi1g/4lt7X5ha9rl5VEsQPP9w3rOvB3DE0KQCnMmSUurlMGeh6HofOk4Y/1Nv8AUX4gAH8qgvphLBUUljsDIJ8lALfIVLcI5WxrABmFlNd9TBM7Ak9erLT6dPbYMASvc1dfcyQuY0L6zR/voNz7qgX4gpe6SpZC2YsUYASF1Jju67E/KrlhOR7C63M14nfOxAPmqwG/vTUNxvFDC374tLlZ8MBaCKPWAYABdBrljTxq+dAVXLNKa6kMSAuZVhhVS8L+Hcybdw7IwbKAYzAayJ13jrT8mdfGmWKvWLrpctW1tnMoZcotuMwhg6iDI21pl9NYqBMR3T5r3TPwrL1Ae4jJJxxz3mtpKQP0jGZI3scq6bnwFOuE4prtwW1uC3JAZyZyA6ACd2JgeALCdwDQeKcWYOUU6LAMaT4gtv4bR1p3wvioOVAwB2CvAjxCsdCCCdDvtFbeh9CDqLLD+JT9S1T0DaiEj5aaFzthrLYb6Lh1z37bZlbN6r/a7Vz9phuN5jQRVF5VxL9r9aXVASWJgZBqrQDsJkGPD2VbOEYm0FCOezI8QFB8iNPjFePM3Al7rWyRcuHumFKrABNzUGCABt6xC7RNb7bdPXkngTzW7e2YcWw9tZy6FyWuoyqE7Mz33We7cY6iADAOboajODsl5YuEwFC5QdJG5P3tQCPPWoPj2LysbAJIABJJ1Y7Gek6D5DYV3wZ+5puDXltZY9ybwcf7Ytde1bmtexlmx+EuLauNbYXjkgKy5WCzLBcujaASIEgR7C24NOGsF379y8c4UQTEb6adSfMgDWvXhnGCLuRtsoM+0sQP2TXjzBgzZGe3AS43e3lSQSAp6IYOg2JMb1X0ljX2jTalv1YOfP1NJNeaqDtEtvCOLAgFTKkD5+FTd/iKop1UkrPeIChToWc7BB18dhJrLuHcet2cNJZmuZmC2lhYXSC7kHLrMAAny3qPv8z3LxCsFVZkW1mJ2DuzEs7RoCT5RW1ofRLltIY+3PEVrPUq+nvUc47SUU27PaG3dNxGfuMVgBUJCBFb1rkeOiiNzXFnBg2WKJkyKDCmCoN/WG3BJKyRvJ6GvPhThiobM/fOZcuaDLEBYEmdTHwp3hMZme6UMpctjK2oABvK6zppKox16D31rXKtdTKvBERpstZWxGQ3xGWFVmfIWtSdu1tJ3vYrCA5+deg4VctuQUt7zBLZYVS+uaYGg9mlWXF8Ps38TZtqMqugtl1gZ2CSGZSMrrsATrppoa9+XOAL9LNq7FwWGeN8rFQmUlSTMSNCSAQPAVgdS12UBsjOP3muaNMu5wmDj7+eJ3aTCXrdrM74e6IZBdDw8agqG7rCSSOzMa1c+W7LJhbCuMrLaQMB0IUDSqzz9ePaWwJ7tm+/vAA+NXa1sKvVkGxuPH7ynYCK15/8nTVn3N5y37ozySqXAmUysgWu0cgS9iVAZBuStaEaheYOXvpMQ5QgQe7mBHxBB31BBgnxqyIkSjcrE3L0KiqGe2t5gdnXNca2o07sKw07oBA1k5dSFVzg3J62HVs05M3ZqFyhAyhW1LMzaDSTpMdBVkFB7zpMBS0g3pa5IxCaIpGpaIRtj8ELtt7b+rcVlaPBlIPyNVNuUr1gRZZbygAZbh7N4Aj1gCrHzC+dXWkK0m2lLRhxGV2tX+kzMsbwTEX8SFGHuL9UocuQiKyXcyEOpbMdfsydNYqdwPIA0N66Seq2/qx721uN8RVwC0sUtdJUpziNOqsIwDiMuH8ItWBFq2qDrlABPmdyfOngWuooqyBiVic94hFUD0g2yLqlQDnsOhmdAZUtoCZXODp4VfzVO9IKQtpv11kaGIDmD0MKaRqc9Mle8saYgWDMyP8AlG/bZFuNmUMsF1V9mH/LuESPKdPCueO37i37yq5Ve0YiIEB+/vE/aq88x8i3rWa5Zm/bbUgKrOBH202uj2rDDwqv2LXbXYRFd7kQQgLSogwToug1naDVQ2dOwM9YPHx8z02nvrf3rjjvKtheC3buuwPUiJ8Y6t5jT20ca5eFpU1DFyQY3GWCdp3Gm53qQ43xG5bu3LRHZ9kStwzLEjwP8PGp70Z8MW/ibPba5DeuKvTOvZZc3jGafNfZV4NqNyvYQB4kb2QVl+8kxy3csW7agarYsm4hlhmbPm9qnQDQ9NqjsQzZR2RyMjZgjMcjaEESNASCdwNQK03itr68nxtLPudv41WeK8JUmYieo/f41qJttr2P2M8TfneWEyjFIwuHtB3iJOs7t7KluArPd9tdc08L7K6raDOpGmkww1j3/KuOX8WLTFnDR0gTJ/8AFYPqGkcKVqUkfEzVrItBPaSHMl3sLqkHU2xK9CAzBYPQzNK/GnuI1lk0RS+cEsARbLJrAEGd/GnmNb6YrZbJZkNs5e0VBkOaMzfZ3cyJH7x+YLeGt9lh5JAM3CFZiRstsgR7O0OsDTxqOk9OYrW1i4ZfM3N2nVMk5JlRtWs7nwzH4TXV63kuKQZzgN5awR8gf71evD9EBYnVlDHKXPeYBjG7HU6dal+ZcExti4LZW1buBZJBYu4M9ow9d4X1V7qDTz9k1hRlEx61Fgsz8cAR1yvw25iLj2lACBs1xz6oVkUd7xGjd37WxIXNNt5hSxYt4e3ZcFM7u5DKzOwCibhG4IZpAgaACAAKj+QsIy22ZzAu5IX73Z5oY+yWOnsp7zph07EPlUlWI2GoZGBE+B0ryPqOtRrWpTt5m/6dS+xGf4njg8O/02xcfRXINode7dtqx94YR5E+FTfLuvEMQf0rv7VsfkKgMA7tjbDs7MgfuFnZgAbltSqA7J3tGOpg9Iq/4LgiW71y6ubNc3BOg1kxp1MfCkaWtSo2dgf+pa1FhGd/cjH/ADHGJ4ZbulTcRWKzlJExO/xgaeynSrSiuq08CZ0KIoorsIRSUtIaIQFLSCiiECKSuq5NEIoopRRRCFFFFEIUUUUQiGq7zxYzYafuuhPkTkb5NVjNM+I4IXbb222dSP4fOKXYu5SJNG2sDPDgl7PhrTHrbSfMCD8wap3Fbi4fihuldAhaANSexO3iSVq38v4Z7dkJcEEFtJnQuSPlVe4zaDcVsgiQygEezJd3pNgO1fORLFLAO3jBmV8V4HdvXi6P2odmdi2ZWk6wZEGPEGIXpVx5EBXHWk7hyLcWUmCPo9gkyfW1iSNCTV6XkvChs3Zz+iWcr46qTlPvFO8Py/aTENfCntGBBM6CckwOhIRPwinMXfG49oy3WM67Z58QX65fbbYfB1/jUZjMMDI8dqlOKz2tnwIuj3wrD9k0x4k0ISNxtVyozLsEzHnzDAFD1Qke5oP7qrmqgNpE/wC/3/CrXzxrZUnfONfcTUDZw6vlRyQCrEwNdAB+ZFaynFZPiZlx96A9jmelnEGVy6i4ChGpB+2kgb7N8aTC8vm45ZnKWVIBuQSzNocltd2ePcNzUfYBCuhBDWyWAOhm2Zj3wfxVq3BeV7b2xdvZVsZQwU6ShGbUn1be09W66aVU1gBIb4PMlpKzkoT+mZRhQJe2ZjUDY+RkbmIMir9zHxRMTgeHiAM1w9oo0AazbZXGnTNr76rvOuKtNxK41hlZCtrVdpy5SB7gNq9+C8ILjtCAVXEKoMkEG5ZhtI1BgVzWndpRZ2Ij9J7NaU+DzJ/AcXT1QQfBdJA9g6jyrw5nxwNggTM7RuArE16ct+i7tLZe9cIV0U2gpDQTrLDKBOw0131rrEcvNYu27F5swcytwEnTMqNOYyCMw6nfevE2+mmpw6HInratVXZ34M6wbO12zeIy2jcVLYMg9xlY6dNhPtAHQzqQqp8y4AqcGltGyLdg5QTA7sTG2x1NWxa2tPUKsqJl6i3qYP5i0tFFWpVhRRRRCFJS0UQnIpaQV1RCFcmuq5NEJ0KKQUtEIUUUUQhRRRRCFFFFEIhFM7nDbZurdKjtFBCt4A7+yntJFcxCIK6oorsI1x3D0uiHEwZUglSpEwVKkEHU6jxqCxnC7yaqe3TwOVbg8jor/wCU+dWeuSK6GK9oYzMR58xAyogkHOSVYFWECNVOo3rrlu2ATcyqWQAS+yhgxze4wY9lSvpp/wCZhv1bnzZadejLApca4XE5BaKg7T39SOpGkVqh/wDL7jM61QNQg+jKXj7ZXGXM2aWYEl4k5kUyQPVB+709laxyrglxHCcPbuSVewqmDBgaAg+OgrLeZcf2nEL79O1YDyTu/urYOS7OXh+FH9Rb+ag/vpWq/lJDTfz7CPqUjiXotuCRbK3BJytmFtwD0YEFXHlFTGB5NuWcE6ghrxu27oE6fVlYWfEqGE+2r3FGWqDuzpsJ4l9VVX3gcyN4BYZMPbVxBVdvDUwDHUCKqvpBuxfsjwsYhp/VexV8iqxzFyw2IxNq5mGRUKODvBuJcOXxnJlPnNV7EJTaI+tsPkyzClApFrqnRUKKKKIQoooohCiiiiETrS1zXVEIVya6rk0QiiigUUQi0UUUQhRRRRCBpKDQKIRaKKKIQoooohEoNFIaITNvTFwp7i2LiCQhZW20zQV36aEVFcmY29hnkWwQyAODMgISxIjqBmOtapxHh1u+ht3VDI0SDPQyDI1BnqKjOGcoWLBYrnYsCv1lxnhT6wWdp8d6sLeRX0yOIpqlZ1f5Ewq0rXX/AEnJnzaZP7633llbgw1sXVCsqgQBHdXRZBJg5QJHtptw/kjC2bnaLbJYagszPHkCYmp4Cu339XAx2nKqRWSR8xRS0gparR0KSKKWiEKSiiiEWikNLRCFFBpJohFpKJoohEpaSloh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2" name="Picture 4" descr="http://3.bp.blogspot.com/-1038JwEwwuE/UD6IcMIcfpI/AAAAAAAAABI/26WFYFJaAAY/s1600/higiene-de-los-ni%C3%B1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57232"/>
            <a:ext cx="1000100" cy="2893106"/>
          </a:xfrm>
          <a:prstGeom prst="rect">
            <a:avLst/>
          </a:prstGeom>
          <a:noFill/>
        </p:spPr>
      </p:pic>
      <p:pic>
        <p:nvPicPr>
          <p:cNvPr id="2054" name="Picture 6" descr="http://t2.gstatic.com/images?q=tbn:ANd9GcRTsDgOh6pwfgYRq3wKwIG5FWZJKciL6lpWQrU3C81gejgjgDZgVQ"/>
          <p:cNvPicPr>
            <a:picLocks noChangeAspect="1" noChangeArrowheads="1"/>
          </p:cNvPicPr>
          <p:nvPr/>
        </p:nvPicPr>
        <p:blipFill>
          <a:blip r:embed="rId3"/>
          <a:srcRect t="22532" b="19527"/>
          <a:stretch>
            <a:fillRect/>
          </a:stretch>
        </p:blipFill>
        <p:spPr bwMode="auto">
          <a:xfrm>
            <a:off x="7715272" y="2857496"/>
            <a:ext cx="995355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357166"/>
            <a:ext cx="35719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B0F0"/>
                </a:solidFill>
              </a:rPr>
              <a:t>3. Fomentar el interés y la preocupación por la naturaleza. En la educación preescolar se lleva el campo formativo de Exploración y conocimiento del mundo  donde se pretende favorecer en los niños el respeto y el cuidado hacia la naturaleza . Se aplican proyectos sobre el cuidado del medio ambiente.</a:t>
            </a:r>
            <a:endParaRPr lang="es-MX" sz="2000" b="1" dirty="0">
              <a:solidFill>
                <a:srgbClr val="00B0F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786314" y="428604"/>
            <a:ext cx="3571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FF3399"/>
                </a:solidFill>
              </a:rPr>
              <a:t>4. Se pretende favorecer el lenguaje en los niños, donde a ellos les interese escuchar las ideas de los demás, puedan expresarse abiertamente y a demás de comprender la importancia que este tiene en la vida diaria. </a:t>
            </a:r>
            <a:endParaRPr lang="es-MX" sz="2000" b="1" dirty="0">
              <a:solidFill>
                <a:srgbClr val="FF3399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00364" y="3545049"/>
            <a:ext cx="3571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FFC000"/>
                </a:solidFill>
              </a:rPr>
              <a:t>5. Trabajar las emociones es un punto importante tanto en México como en Japón, ya que es  así como el niño puede desenvolverse más ampliamente en el jardín de niños y en el hogar. Un niño bien emocionalmente podrá tener mejores relaciones sociales.</a:t>
            </a:r>
            <a:endParaRPr lang="es-MX" sz="2000" b="1" dirty="0">
              <a:solidFill>
                <a:srgbClr val="FFC000"/>
              </a:solidFill>
            </a:endParaRPr>
          </a:p>
        </p:txBody>
      </p:sp>
      <p:sp>
        <p:nvSpPr>
          <p:cNvPr id="1026" name="AutoShape 2" descr="data:image/jpeg;base64,/9j/4AAQSkZJRgABAQAAAQABAAD/2wCEAAkGBhQSEBUUExQWFRUVGRoYGBgYGRgbFxwcFxwYHBgeGB4bHCYeFx0kGxscIC8gJCcqLSwsGCExNTAqNiYrLCkBCQoKDgwOGg8PGiwkHyUqNCwsMi8sLyw2LDQvLC00Ki8sLDIsLCwsKSwsLCwsLywsLCwsLCwsLCwsLC8pLCwsLP/AABEIAMgA/QMBIgACEQEDEQH/xAAbAAACAwEBAQAAAAAAAAAAAAAEBQIDBgABB//EAEMQAAIBAgQEBAMGAgkDBAMBAAECEQMhAAQSMQUiQVEGE2FxMoGRFCNCobHwUsEHM2JygsLR4fEVQ5IkorLSNFOTFv/EABoBAAIDAQEAAAAAAAAAAAAAAAMEAQIFAAb/xAAzEQABAwMCAwYGAgMBAQEAAAABAAIDBBEhEjETQfAFIlFhcaGBkbHB0eEyMxQj8UJSFf/aAAwDAQACEQMRAD8ApyLAUaY7ovcxIHbc7fuMLuIVeY6mgUjb3IuBOwg7+uD8mCaKAdUUdeqqOlu1jhdm0XWCV25iJXURESD1g80TuT2wMrzEVuIb+fX2TDIqCltW0mWJneQSex7/AOwJV7iIJMXEqIuTPa4m3bAOWzZOq6grpVV1E3N1HbVqgHrbBzKS0EAHoOn7+eOCBICCbrwuCxIM+kb+29pvA7/PHhYSbQIA+vcG57Ysqx6A7zttIPqNvyxEqNyCbwdul+m9v1xKGoioI37e25nVGPALTaJIjbt1/wB8SO3NED4SesdN79PljwNYbDqdukgar98cpVjqWECYN9rdNjNryfnjO8bzRMweVov1EXn+yL7exvbDbiGZ0g7EERZSRee1xf8ATGQ4nXE2BHUnmE+wPSLYjcrRoIdT9RVlF9UgC3xSZMAX6b7RPr3wdSyj1W0IGqHcASSCSCWfYLbvboIMjC/KVwoMQTI0nsTIER3Nh7DH1zgnBaVHKsRWQqAWr5oMDS1AwwQn49N1URpECZMriTfktuOEPk75s0e/ovnlfw7VCioxA5lVgZ1gkBhqFgZBFgTpkDoYCpNBJYhVU6tupYldU9t9Pt74ccW4q2YZ0y/meUhDrTN3UU1ZS4UEtMM7NJBhuYWJwC/An1RWUUtS+YHciSjbaQTExv8AwzB7YH/EEuKrLE2R+mId3b9/JG5LPsdIYkMdpkQpPedz37mOmD6VcPed5gbf2dzeZG99sZTi+ZZSDTpvTQTDOCXba5JEKIAgD362nkM+QtIXGki872ItEHY9+uJabi6zaig05B6z+lrHcGWALCZmOg+cH6YAzOZhXC76hAsZBkWO/wC464EfNPoeDJmxBMkaiCVPUSsR79MSXL6ijDQGMiCC0iR8UmbE/wDuPfE3ukhDoy7rF0MGaqxKnUImCSdMyALDob3jfF1VhRUb3Oy7yLH264INVUujEGxa1h/pcwJwNlqvmjSYm8TsbbWWQQBN+k73iCbIwJdsO6FNlc8xIClQ2oGW5gO0TNzBMCYwRks1sFHKI3gE7HoBMfzxDzZpk6ZvJCrC3N5E3v1PQScG8MoI2l7SYBgW/TCj3XGUawa3ZOaVgPYdfpiwAe2PEadjjj+gwkgrniPz+uFmYPMZ9+3v+n5emGTbzI+eF+cXe+8X7QRbv07jrB6i7N1I3SvNKGcBdL2sRPKQxkA/CT0lRIiCTbDLhlIpvAAgfsfnbCUcUFMlmIBa9wwNouwPMD6SSJ3MjFGb4u1SqAhIF53HYHYz03wyWOOOSd4ZOOS2NUgpa439P0vjLZ7Lw4sPXraLWPvt8saDIUjpEm3rf2P0xTnKfMY/f7GBNOkoYNkiqZogjTexmb/SMEvVZlUkfyw1y/C1Mk9d9/WB+4xXxTJhVSPUbdoxbUCcLiQVDJD7pBA+BOnQgSZ9wBhVxTLkHlmZi295m+x6D5+8sstUHloGIugiTtCgyALmOuFtbPFmPuIiRIPKSf4uhjYzjQKzYg7WSFDI8R0ASoiGIA0zpXrPc3EDp74ZHislRAvMkdwJtPWJ69Iwpp5K0qQgIKtJmxgd94v2nFFbJMBIYFBtMiJsP9O36Y66ZdFFI697ddc8p9TzgIbqVMhttxMxttAj1jE/tCn6HuJjqYsJEH9jGbSqbAFVDcxUmwi1ye97bYZK0hQwNjZBEE7EbiD77euOuUGSn09dfhM/tI5bjsT3O1+wOI5vOxy2JgE3F9rA79N8KnrsAYgqIJkzabFb7RYbfLFVLNa2AYggMDrBBADCIjpaAV9AcdcqG0//AK5Drr2V5zxiNJImSGN7Hp3GwPW/TCTiCz+IMGM2AkEC09QPy98NKoBQ6SPMUbQBIO49Yj2Ha2L6PAvNJqseVgDywSxmxJYaVsevpbA3SNjy5adFCXO7g668ENwyslNXAKyo5Tp0VZBjWTTQh1Gq4NRjHSCVw1XhdBEGpAp/h0dyrL0K1bLuNQIWxEYs4ZlfKsGKM8E6XcsYkCVGhBebwRa1t7cxnANXOajqRAsCpaF5tMC/rO2xsMIPeXP7l+vst3RoZd5ARNACnTPl+X96VKvTFNkQ7gqyudTcoaBN01ERtVWYSOYwqhBpcJU8uxkEAw0MuoxE01WRJwCwYgMSsgmJE/3QQpA3O45jYTGOpFkNmA3LLpUmAZvq9Lao29cX4MpFiUk7tKEd3Vj0XrZvLgAEq2h3WJSQQsKOamBp0EzpJYlWEmAMWZFSAxWmq6mJLXm4AkKWkDeQzSbkkkkiurm1DE7hmVo1SOchVJ+axc20bWx1biK6RovJA6WiSARsbzt1JGDMp22731SM/aMm0A+JClXoICCzBjtJUcomOUCyweg3nrimpUp3uASSpjq3TYbfLqPfHZuo1UlEQuRqJCgzpWSxiNxHrvO4jG34V/Rzl8zk6DulSjU0y5U8zGfibzFO8BhtAIGwENNbcWCSihfN33k3Xz3LIz1QCJLMqKpMGWMLBEDVMLHztvhhxrhdWiiu9F6ZdiqMxE2gwY+ElQYU76SR8OPoHhLw4+XdxVUACAhDBg0aufupiAJAPMR0vR/Spw6cslQNU5TGneiJtqYFgA/NpU3J1ER1W5ZZtymY4Qe8RYhYfKZbzKQXVF5IgRYiYlbTuLWgYqzFN6ekhgEEzAmLgjcEm0COhJPMMUcKzo0qtpj3v0vef3tjzi+aY7yF+cEwsXPLEGP9InGeAdVlGk6rI/L8TVyAsm3ytAn+Xv3F8MUzxE2HvNvlhTw3LKxVtd4ggjfcgi4IiTYkjrEgYYPwdTP3huCD0GwBgXjYmP7Rmd8CeGg2QXBt7KC8U1MLEATf2HXBjU9Q36Rf92wv8xKZgETM/WZudsNBzLIO+KOxsqOHgs/nOJFAdC7zzFe0gwBuQRFzIg2wi+yFAGFgRb5wBcT/ALd8aDi+TaJHmE2j4SqR3kesbj36FGOIEKVm/beO1474cj2wn4du6tFwXiWpf7tv0/nfCx+JOa7CSRsBJ6x3Fu/e2+O4UhRSbqAPimxG9pPvO/54XVS2sup677xf02HpbFWsGoqWsFyt9knBHr/r/tbA/HBZP8X+WMJeE8d6MYj/AGsexmPrhrxStqVCP7X+XANJa7KAQWnKRGsYUEwukQZWQI+KTtBAja/tIhnK66IZiVMiSFPw2lfcjfeAYNycN6/h6rRprW0qV001ksLhxysYuIJAMxd+wnCTNUiQF+LTAHLJOmBBtYQJvbbD0mHAFMUsB0OdbbAtk+dvD935IzImw1CLXjsbRO3Xp+eJV8vOqCDokMt4gA9NpkiPn6QiZamo6mOxYbxMWAn0I2wzbK1bljbRAZT0OwNpNibG9z3nElzW7pVtE97rsN/FRq0YWZkEEAmVJCSTvsBfrfA+czxptvzag4Ecy6wZBPfTpP02wamVJEkawQxVGBVZtpv0EAf+Rnthbm8k8Em4uzNB0gluYzA1N6xa4G16iQF1rp5lE5rNTxe/t6+3uo1+KiB5cqVJ0kweQg6VI/8AEfIYhwivqdEYEoSA0AyC3wmRfeD8u1iLVyz35T2I9bxAB3sRjUcByBpXClqjEqNPxEEg6QG5SQReRAv2jEzP0tsNzsmIKdo3GBvfy6KNyvDUp6gx1h9OkFQZCzB03kyxk+vTEuIZnQFu1NSYmJc2JIUD4Y7zbsLAg8Wz9ekWGjyxqI1MAahKDmIZjDQIuoIAYbk2QZwuxljLAwdW8y3KZsY0t2FjhNtK9ztUnX2TJqo2N0RfpMs3x4nVpPlqZgAmWiPiYXNjFu+53wf4K4auaqPR1AE6HDCJVJIqgIbMxGmGvp9QTijgngmrVcllamqVAp1alaBBbSCp1RsOkxvBxu8h4bo0UCrTBsoJIGptAgFoFzv7TjUhgDRgWCyJ6nPeu4/RZKh4YrNm2y4OlgGLjfSjS4ltpJZVBP4ibwuHPC/6NKz+U1aAWqEVRrBK0QFkAjcuQ62Ng67QcaKjltAIQsuogkqzBiQIEsDJgWudrYJoZusnw1J9HVW/NdLfUnBeEEuyaO9yPZKOJf0d08vkKkBq1ddTBl1bNpVgqAnVFIGNzMkXIxdwP+jqkKaPWQ+Y1Ng66oUGprnbm1BX0bxyzE3w/o8de+umJG2hpn5MBp+pxdT8UIDDUqqjqxClR/4Mx/LHabck00secFLeCf0f08tXp1abvyK6kHSdWqYJIAiAxEAXhT31a8JbCpeLmoxWlUy4j+3rb5oNMW/tYm2RqN8VVz1heQf+yG+rHFQLpgAM2XufdaY1MyqB1YgD6nCziPHU8hz5TVgBOgpZo5hAcSRIFwrHaAcHNwYai5UFj+IzPyJ2HoMc/DLf84OA0jvFAOsHuhfEczmXbMs9RVpEi6LT0KsAgAL0Ate8yL7SdXoCrSlCJZTDe4tN+lv3GC6yeeas1GYuJV9OkmLqdOo6QOgmw7YWnKuuXNSV0gWAVidNohQLQJnvuSuMySIk3akzIHu8wbJemXdTAAKifcdI3jtEd56RhhQzrql9piYkyNrCekfOO5xVRcQWYgsNwPilYU/mb+u3bBVWuGRlBEGQZAMxf4fxBh9Q3vgDjfcKzjfcIOkh8y99RsQQxBFiZFr9dtsP8q/L9N9+v6/yxmTmyGCkzBABE7iVNrxBU/P6AocVgRM7WtIuBsDHX9zir2Fyh7HGycZ2gCp1AECTcTAO5v0tjO8XUkhjtA0jmkD2IESZIERG04vqeJQB79x2j57/APx9cC5XiAqmFUI0Ek8oVR+ItMWuJkgGfXExsc3JRImPbmyMynEQU3v03n5+kYU1EZZCgxNgf4Ykf8dPnhiEp0rAyQBNo3MX1GwO8HYe4BtqcTQqRpgrba/bb8PWx6b4sDY4CILtyBhL8mlNiCb9IMxsx/yt2n54f5kLoUKZAJvfqF9cJDlFqXW253uSDb6x+mL1DgRPztJ99wTbpiH5O6h+dit6niTLmmlJ1qkMmhvungAIkloEgHUACBPoN8YzSfMIBJAtNwTBg6lnl2MjoZ+WrpZoaFk/hXr6DGf4o4FZ4IGozsN2VZ6dwcMVZLmgo/ZdQ0yFg5i/y/6gky2pCukiCdiZO3XUZGkgW26RgrLo7ROw6Cdp7Db9PXF2RUMXBIswIsP4UM99x6T74Y0KQ7/Tr9NrW6/TGRJKdit9rGjICETLkxubX5j+XN7fWMeZWkxpgxIhZuL6wpNpgjfe1/ngvPytKoysCwRyDGxC+u9wDG+KnRkphAQICqCAbCysZIMQJMnt1wHUSFdUfZySWAYF4FiQxmQnUSxLKBfqMa7gfh0URzaTVIkwZKj+FbmwM8wifkMZ7LZVXdg8OFAsQumW13jaQNp21H0gz7GpMvNRrc1TnYBRCgFriB13vcnGzRM0jiHc7LB7QqxqMQ2G/mmJyuWzdemZ1vSBdAdQUyReGA1wQp7XBv0Mp+HaC6z5afeOKjTeXnlPNMHUZERdjFzhJUy4IAuIkDTaxEMtvwkWI9B2GK3zYdKVCqVBpAKoRmALAIFMRGtbRc3adIkY0OKBus1jg4HfC1n2THfY8I//APTNRCKzI8CW12qMoIDMG1ACJ3YEbA98eni1VqnmAmmNhSYKygAmNQB+I9SrDpcC2L8ULu5a907+x477HjP5Hx95pamMs61ApKuwIpNpfQxgnUFHbVM29cNOC8Wd6ypVCw4J5Z0oVGwOmWB7tF9okKZ4gRDGAQ3mUZ9jx32PDv7EO2KM35VIaqjBATAJ7wT+gJ+RxOsK3ASmpkAwhgGHY3H5jHpyXLptpGw6fTbDqnllZQywVIkEGQQdiCNxiX2IdsdrCngFIV4aBtK/3Wdf/iRi0UqnSrUHT4yw+YcMDhz9iHbHfYh2xGpqsI3jYlfMuOZB6FRnqtS01WYCLOVixKqioCFgE9yN5wmpZkoWAvTBHLBBAgi6n8J/PTtFx9kbh6mCVBi4JG1iJHaxI9jjGeJeG5Kr5j+a1WrUhQKdSmzAgCGVSQCAo3JIvvtAXAckJ9Ncknn1f5LLZHP040tCPfcAETaR1U9PQyOhxS+RSdJqiJJG+ogm4JLXOkbgb36xh7V4XRFWmyu9VSSXWpRABU031KCSCp02uDcC4IxV4h4J5FQCiqmVmHJLswLzpt2CdRETgbrGzShf4zmsMjXfDf3+KxekLmL86yTJJuGEg9bxa+99pBFp4fqdFnmc/wBmLDmJ6kW2HU29JeIl8vNIASZVZZuUsZqXgE+WOgE7AE3Y4v4XmtBDtN1qaTvLajA27D8sKSAtdhbkUTHxhzt7WRPDfCFWpSZ0UMrs1MrqVSoTQdUsdydgBcKDswhVm+HGhmKY8sIHU21attRDS1w1ovHbH0bhlVko5pRuipBPVmplLnr8KfXGN8T/AP5ad9C9RaWfBXYaQl4XAyMLcXF0Y+TQoimFLtAIgNFywtcG2/Se8YA4twTyqBKGdMTa8SANMGFIEGYJPMZvZhw/LjMKhNgokEbzrIbexB0x9cE1fDStSrfe1jpRIGoEE1GdTI032ED+RjERNAZlAqZHuqdLTgWx7n2WRy2VZv6vrbfr0JJ6ASLelpNz8lla7qVFPVoOksCgBMCfiIk9THfBHhUagJ3MHp19xP8AxjS8PX7tT/ENZ/x835THyxRg1uIPJFrwyNtwMkrKtRmGLEk6SL9VFio/CRJFo3PfElaS92b4bySd2H0tt3nvguv4PcIPKrHWSPjsIgzGkE9fWY6YqzvB1y7Qrs2pBYxYqekbAkkx07nAZKiORtmlA7PiLJwSb7/RX8IDFnnXfTBvEREegnvF57HGjyaCNqjSbyGPv6b/AK4QcOoWnlk+3v8Axev5Y0NCoJvp5jHxLexPfsp37fTLly5ekOAvOMUfuahOqNDdWOyG5n9emB8zSIZj95drWM7xvH1Hb64P4tS+5qbCab7adypA3YA32E32npgHNpJ1AC8GDAMesmQbwQQIPzGKWwoacpUvGEp1KgZoOoWIvBRI/Od+47jDGhn1aYMwSJG0jeO/uMZqpnlR6iNFnYnrOolvbYn6dcT4dmdTqEV2UvBRSQomx2EGAZidgL2EegjdoiHkPsvHVLXvnfYEd4+Y3Wjq1G1DSREG3cnaTBgC2wvJkiBNGY8O6aNKvLzUqF2ARCQ/MRE1AdJINy9gbCTKj1/EWTV/KaqoMwSvmED3dRA+vvinWCiNqcJOoAbiAhdjzlW5WqHVBMQYksQAyGTSRdtjzH8sHATdOJIwbgXIsP2i8+NRHMQGBViKaqYmAGmq8pDMzBYaygbysq+ZdVap5gYKGcgoqKVAJgAeY59yQf0xCnliXcLFQAgS+wZQCygoFU6iQpvK6SSCCoINQIKJOqo8EKaawJUwdMlA6fd8skTqHW0nE7cEeXvtdTJ3omNa0Aj+V8jO2nmMb35o2hWU1IplAW1MzB11GDcjlcAlmUkxfR1Oxi0CyFapVgTbY29eUAwZi2297lVQ4YFqAa6lRypcBSi6N1M6wZDTYm/3ZtcxRxys9MKtMVlYkktUZRT0ojO51LZQApJ2MA6QDBHGsje8ADJ5DoLnUcjrGLLfEi35x8Vt8r4or03LMwqqQeRtKAG2kqVQkCAQVMzuDuCuzXFHqtqqvJDMyqGJRdUQBZdUAQCQCJPVmJy3FsnUypUGqjUxodmpB0gVNZhlcsCGCMA0zqtuL6E8NQCIJAMzqefrqmPT/nFJatsdtQOVSoiqGjSXAg+vuiqHGa1Oh5dGqQEQhJCsRA5QC/QEbExciw2dcb8SF6Ip0nAZlZajhWEEgKfLkqw3LBrxpHsc8ckmxUfU/wCv/GItw9P4fT4m6fPAf/0WeBVGPma2xcrk8R1csV0O1QkqBTqMzKwB0hQYLKZa2gFidwwB0yznjOvW00sxRbLCqGhGRuccvKS69Ba0atWy8oYEcNopW8105dJRiCQUBV11oIhiNcGZgXALWN/Es0uaI+75db1kdxaooQ0abKbFhO7EaoWkZuuCtqg5usbJxjf9Bu7PXsqameRQKWtoflFIM2lgTZdAOkiTtG0zacS+2NLDyqmpAC4gSqkiCSJDb/CpJkMPwkgHhlc5dtT0ySY5tWrSYYWAJKjmYWGxM4NyXiKoi6Wp1HJJINogyf4oXtBg4Lxm+KQ0X/kSVZl84rOBseaAbE6qNQrHaQQYN49xhhxfiKs4g2ie25b/AEwj4lnFrFWbLkOVgsAjMDuNmIsb367YsyyvUJNXcWGklepP4HOoc0Sb8vrij6hjRqJRj/QY273vlZXxQ2vNiPwBATb1b/NGKqVqdMk2UuTtYAVGmN7Bh32wXxmmBnCADELuSfwjqb/ni7IlTIqRpWqimSsQSpYEvymQSINrwMDMmsgj1WzA20DQfBabh/EDXoVRltLM9QguwYUwFRYEiNTFu06Q8kfDOV4xSP29kdgzDywdMgXRWIvJsWN+vYbYZZDgPkZit9ndkokggkEyZJhSyrqpqDAO53kSJTsSeIVdZk6gswb6YBtfoO56fK7pWuu1pStOLSBv/wAi30TrgVBxTcoshBcAEvzVa2yiSxAk26CwnDfKZvXRzSreooQlNmAptqexi4DC3qInAVOi7OwVyiwmqFGo/wBbAk2FzMxNvWQp8SeJXoQlSq71GRlhD5aqHXTzGNTyb6Zja22IZMD3BugSRg1Jdna2/lZQ8KpyfTt+z+/noOG8OzVVB5SUtIVLPVCtdRflDiOl4Nja4xnvDR0qTEgegiw3uCP+d8azh1Q06ahDp5VBj0Fv1OA/5AhJJ5pjtBjXadQ8fspAWGEPiGRUUyBKRfazk/5sPgP3H76YQeIWPnKO1OenVz/9fzxmQ/yQaL+4dcl3DNYYtqHNAA5ibE9dPrvf87OULzSGr/uggGZJ0VBcQB1m4PXrBCrJGxZiIG9haL3k9Bf59IxaeNpNMxVOmpqI8o2UJUEjvDaRvO9rXuI3PcdIv8FuvcGjJWoaq0XYes6gZPy/f1wDnMw0EyNPeWjt2v8ALbHZHj1Ou5Sk4cKuoke5G3QbQTuXHrHZz8Uflfr6YA9unDgoYb7JRl+Ho2ssqsfMYmRvsROq9gcL/GuaFHKELY1GCAixAuzEf+Mf4sOeHmz9fvDf/Cnr8v8AjCnxlwJ81TTQUU02ZjrJUQQJvBiIm/ScMQuHFbrOFhSW47r+JXz/AIVS1VUp011VHZUTUQFBYgAnsB36DG/8PeHatFalPMFSwYHQRq0FkVjc7yGWQBAKmCb4+fplG16hpUIq1NRPJAIAP9rU4gDqZ2gx9YyvFkzTPXSoKhfTrgaYgco0GStu5JmbmBGpXzHh6Qi1AszKlkOEqG0UV5qkE3MACZZj+FRJgCJJgXNhS/kfatbUP/TtEqSGM6SdYl2XnZgN5M2vhzk8+KeXZQKnn1SVYyVVQCwDK3wqukyI5yXE3kriK1NkzLaaRRXUeUInWmtX1oHnWZXWq9C3wmeYVHFFI7RJkkeP7Q+G3T4ncn7LQcLXK1Fq180ipVMU6ZqCoQEqhFRiBEqKmrngaSxuJBwp46gyrqKBrOlEU6zk1QZCsmlqMHUU5jDTFmmShACyjM1djRaaoBLP96asGP6xtJYA/wAMQYiLWZZ+vT+zPTFSp57OvnJU5/MZnKrD6iQQultJJ5aa+rM5JC1jxG0g7Y8E9C6w0+So4vxnOeRSy5o1WFXnC61kAylOmygDy11AvDkhyRBgFcOuA5JqOWpU3Msi3vMEkmJ6gTpHoBgLgj66tSkzgNX0ANUVqgBTUqDSCNTlvhGwCMfwgFyqOLVF0uIDi8BovpP4lO4I3B7ggZlc17TocMA/b9lL1oIsOS9OPHqAAliFA3JIAA7kmwGPS2Kc1ly6gBtJDI0xMlCGHUHcA77gexz2gE5wFni18oPM1VFRGzClRANGnILOXNmZQToNgVUgGJPcKbn38pxSVFZKyPpBbSadQQddNtLFbASoEHQtrHUv4xw01qtPUxZ3e7khWkKgDDy1AsEAiIM+xBVbKc4Jeo7UqgRSxWOak5eQqqJgneYi0XxrishbDwwM2Nvz891psiJiMjdhdWjK97nrFr9YvYY8+xjBOFp4rqdkpxyGCxvfrpAN4NpJ6GxF8ZsUckrtLFmtYXGwRDZdQJMAdybXsN/X88WUAD8Jn9f98U0lkhmkkGVnYG2wXa3WCdxOLMxRV1ZGuGBUxOzSvSJt+f5ajezCW992UwKfGSsFmcyH4g5mxdogzIXlHyhQfbDKkzaXCKWbWRETGqmVSQTcFmUE9ASbRiWZ8KBG8ymzHTfSQCYAAMMCOknb84OK8oXNSoKYEuqsCdgIa5/xBT0HrNiR7DE4W5D6LR1NERB2H4WzprpABMwACTuY3J9Tj55wXNB80XO7lj7ydW59CbY1L8cdmYpSJTRaxk1CJAvEKHISSBJvYCcZjIZVKeaIRiVpAANIAZiQjXFoLTpv236p00ZYHauYSdGQHFa7g55nBJO2/o9YX+UdP9cK/EeWqI9asKSPTegKeosNSGYNTSQJOlioieh3sJ5HOrTzLEnStTSAb6ZeRv0JNNQCRBkiZib/ABjmB9kqQ0FGQMB3MHSe1iGg9sUGpk4I52XSXbUY5pX4dJqUKljJBXYkXBHe++NZTfkU91B+oBxjuBo4poq2uNW8wRcjvB/nbGlPE6aUqWptOpFIEEmCq7wD9TvBxNQ3URbxV60E6evBdX4wgsh1NqAiDtYnTMAzIG9tU7bgcdWavWDTU9f4ql7DEa1CUJECY+ltU2vOmI6wBbAfEc7rcPUAiFggMqbknSTymJN5uI74kQgZb8fZJ9nTB8qZhTHKVLGyk6ggYmFk7gSRtsJ67X8Gq0vK56YFUzdnZUCTIKMNokABBqAKTpmy5Ep1T5asJaDyuuodIiTqtJ2j1Eg4O8WJToU0imr135V+I2JXUdKnmgDeCR+WNHs6LS0vt/xaFc8FwZfr8Ifw3RD592VT5aI6zzFQSQVIktPwG8z6DYPs9lh2m/Zja3cQOtuk4U+Ds0dJUpJeSW+FAaYX7sLGoQWJkxLa+xwy4igPT2unf+9ab99zjKrnEzHknKcANCo4b/3B0Dz7alRj+ZJ+eBfFOUr1MpWFBdWkA1YnVoMyqAfExAkjogP8QxfkiQlXQAWDmASI1CnTiewmP9OmGT1daU6SropxzqSC9RzpANUgQTCkkAsCSOiiRRlrXa3crfFZMmkTPceRXzSjlWfK06QM1KmuqoM3Wi3KovadVRxG/wA5xR4OybvmabA1Fpqy+c1MnWEJY7LzMDpiwPtjaLkErrSq1AWqBQwfUysC41GCpBiTYbDBeRylOnUOhFVqgYlgLmCpMn3acOf5ekOFs9fZblXSvZBxcYA+33ummZ4chy1WquYSrSQEMPLIYwOdGIqWYg2AUGWEC4knhfEzmaRohQzool3hUbotSnKOHkQ1lgExO0pOM5haVJq/lq7pGmQJ1TpTmO0Ft5sCdsX5HPjKuq0qlOq1dTBMBqLyDUXy90UkahSJEskSYuFtOyobrLcNWPDKAbgWHNMVqLmKi5U6KGYRS76VBCkcpFMEDWrwGOx0RcEgrlONUiuZJYLrCqhi41AuCAd4U6j8vbDk56nTzNM1hTqjRVb75hdj5YDAsCuoRBMWDgARbGX4tn6ZqkJpaWlgpiQWep5dAJDgEuyCfwt7NjS7PpxE0TtGM+u/X5upZUNdKCBn7eaK4dIqQrlHdWRGBAIfS0RII61h/iEQYIe5HUUDtUeqzqp1POrTGpRv01H6+mF4zeVoNsitTrQWbUWCPTUGGIM6ak6gGsCZjDLIqRSQEQdKyOosLH22+WE+0JjI7UAQHAHr2Qql5cbjY2KvOImoAcSjAWYgNBJneAGYx02BiYtO8GNjjNYwuNgk7E7KNbiCK1RtUPSpwgkElqnUKQQY0oZg9ZEYGfiCUqhps9NfLqVG+8qgVHFbmBVSOYyxEyAYMGTA9qICT97mKQNm0Pppt0GvSWAPTUdPabCGtOkFAXYKAq7yALdb+mGnNZDbW0nyOPkfn804ahzYxHbFre90JxWvGWqMNSkpaQQw1QBPVSCYO2m+0WwWXzbU3udPqIG3URb6bRj6RUWRv+/5YR5nw6G3MySeovAE2iTYX9MGoqlsIIdzQopQzcIPJeJV2dheL/8AHSO8frBGY8SIBF2Mdre0/IzihvCaz+L21GPed/zxHL+F1c8i1XuRyB3EixuqkCO02xqNrY3bXPwRxO07Aq7I8RqV3OgEKsTOmJMxJPU9h/DPvQ/AKw1PTakgqXKyLCDyggGB6LYE+5wuppWoVGnL1uQkfBUUjUZUkEESQAJtb5YNXxhNm1r6EgHee+GXAPGUVzdQsUTWr1KS+WKao0QJPLcHSwjcWO20EewtbhvlU5V1DxqLNA1G8i82IJFogMT3llwLgeY4hUhlZKQWTqaLyuhodSzWG4UA+oJBnR/o+fX96kMGuNfLcTHLIjci4a9/XPdCWuOnb6pIwlju6cJNlKlN8uS0M76gTzkQrExLE6bEe4iZGI8WyyNTpaQmu8li2oneLzuxNjtfucbeh/RoKiEaKIB3je3qFkH88dxP+jciAKaOsElg2jTEmCSdUczWEi52wPS8G9j18VIbIH68736ysbSoVKJUCpBYzoHMTpMyCQAgKwCCDcEgmcHUj5TkF9TlV1EwOrmwEACWYwP4ieuHFDwaGbWEAYQAPMqAR02tHuMe8Q8KvliCUVfMk2cttv8AEOXebdzij2uAyD7fldIZXZccJNmKJc0xsSyz6hZtHuBjeZKh5dMD0vjB18x5b03YRpbsfxCJ+oH1xv6FcOgYGQRjY7PA0HxSMf8ASPVY2jwf7ZUd/OFH7wUqa+WW1uVLQYjQIG/bUbAYq4DxdQlWrmTFYKKZV7MNBa17yS0kxexwVwfiBy+Yq0G0qGLVkqMSNFSijOCxn+rZFZWG8N6mKfE+Qo53M0cyjStRVNSiVdSDoJBZhAm6iBckG8bVfNwbvK2OCJQGKfhU+aK2YcWdiiT/AAKJYjvqYxO33eGOcAnpbb0v/dgW2jp9SVkKMUgEGkKXAAAEDW9gIgD9MCZ8PN9QvtYf5p+kzOPLzyGWQvPNasTQwBoVPDW/rP7/AKf/AK6WCKpt0liFEm0sQon0vJ9AcCZB48yTJ1i5j+CliOc4loqUzqChSXDMJXUBAUwRurOdwZUdiDDGgvAO2FjOj4lSWeJU85kxSlaFdayU6YuwDc4BhQyMBsATMka13wbm+FGhW0tUDygIhdIEswa2pifgXr8sZ3O8bE1ebUHDO8SoBIWyMbiVBkknTOqVsCw4jxvWwdXqEqrACoaTs2ojSoFKbTedWo9wJOHHxgtcRbyWlL/kytfCXXA88fE/tF5xA1NlbZgR39jHWDB+WF1Ci4ASoadRFEA8wcqI0qwiLbTqmPW5Z1KWrERlhgEFS+FrmsNr7rzzmh26H06gJVaukyvmfEPZirSw7wDG5JuZvTY3FO993UfmAT+WCkpDE4wAv8Fb1SXKeGUDKzM7BSSKZYmmDMiJEkDoD852w51Y9RSzaVBZo1QoJMesbek7mww0yHhyq5BqDykvPMpqm1oADIt7yST0gTIOI5qgg5KKdcm6zOc48iVfKJGoXaTAuJAmDJiD6A9dsZr/AKjUpuQzCqGIPJJksew3knsb9b4+h8Y8DZRWFRxJYqs1KjSzbKLEA9LAW09pwVl/BCIwqLTRWExa4n1IJFjHzxu01M2BuN+aZYGsC+eV8zWEBcvVmx5qb9dogXF+v540vgvhGZrI61NNML8JYEsDy8ugMDpjuRFgARszz+dWnUNEMDWIYAGyhgupRUMggEEXWYBvpF8O/DnE2b7uoER9CuFGtXYSQ7aXAaByDUJEk36AkzI5O67KsRqF3BDnwc8D79Qep8ox8h5tvqfliSeCv4sw8f2Epr+bB8aLVjtWAikhH/kKgDBySvJeFKFNgxDVWW4NQggHoQoAQH10z64dKQBAED0xTrx2vB2sa0WAsrggbLN+KKumpAG4DT9R1+W3bCb7YT0J+U4acfzKtVBVlYFLaSCJDX2MGxj0+mI8Nf7xWtI0g+x6/Iif2MHbsqG1008M5VlVqjiNW09heT2+fbGS4x49oHMt5QaqtjK6V2sdIcqXFjcWv6232dQPTdSJDKwI7gggj6Y+acO8F5d8vSpmg6ZiStSvpZnSopudaVGUMHi7AAqCOWIC0shbkI8bWuFlvvCvGKdeiWpk2N1YQ6ns43U/ruJBw1zLcjf3T+hx8q8FZLM5biwpVgoLUqmsowYOqlSrH8QGphGoA8xHfH1CvUhGPof09cSwlwuVD7NNlmeGP+oxf42/7P8Aj/yYX8Nqfywb4wMijb+P/JitYP8AUeuaXee4VhMxS8xCpnSw0yD3AGq4sQeu047gXHnpM1EwdIBHqLfPqB/PAY4jLaOXVJ266AGM+sEDeRfA4ZvtDOkBpi4kQVpzb3A2gjve6kEphNzskez4nPeYzta/uEdV4kDxGk9RNSTDjaEZHDMfRQSxHZThpwTLyiEiOUT7gLItfCg5dvM8wtzEFColUKtEggkkyCZg8wEEEY03C8uABf8AM2vPsd9vfCdfUNlsGr0sERiBurskp8iakA6qkgEGIqPtyncX+fTAAEg7fEwA2BGowRyQe9hvIub4e6ZFjaSDv3JttM7zPvJnGZpaWVgZASrUQTIPLUYTE2sYi+04QObnzRW7hTylOdf96PnpX+RGPHyF/wBcW8OP9ZG2u3/86WCyuJ1lq8/U/wBzvVBHhSEQV/0/0xHLcHpoZVQO3+3b2GD2YXJIgXJJsAOpPQAXwjy/i1Klby6VKrUO+sBQsd+ZxbYA9cWbxXg225obGOedLBdPFFsdgTI8XpVp8twxAJKzzCDBn2bqJF7EggkwHAiC02IVSCMFeR3wZwnhxrPO1NWIZurED4U+ZGpukEDmkqk4jxAoG0silSsl5N3NoAK2A5ixYADveAafE8xRQaK1RCwLheUrzHU0oylVkttG5OGqZrA4Ol269k9T0Uko1Y8rr6nk8mlJNNNQoNzE3PdibsfUknF2vHyLgmcZ2aoGZcwpu2tofZgGPVTtcG0jH0vKZ4VKaVBIV1Vx3h1DCfWDjfgmbLdoFrdBTUwGC1ze6Kz+VSqhSoAV3MwRa95EEe9sIafC6T1lq5WsqMlM0wAGlA7M+rRrUCSZCsmkgCLQMVtxQpRP2qvTDLK1FVGWdRN4hyaYBFx0ksd1xGnw+olN2pUqp80KHY6gzFN2EoHgrCGyarsqgzMFzHPsAVLWOa1A+LeD16mb1jS6hEUB3dCI1avgQjc6pEGbbbtfB/CBS1OwUVSNEJMKgIMSbtJgyQNvcmXA8vpQqXd/LYpLMWWy07LqkhVEAqdnFQSd8NQ+CNhbq1qj57N4aO147XgI1cA8U4yKNPUBqYmEUH4j7jYAXJ6DuSATHSBclLagmmb4lTpAGpUVAdtRAk9gN2PoJx8j/pc8TPVenTpPU+z6JcaKiKz6mENqVdYCgQNrnrs8es0l6jFnIux7STA/hWSeUWwFXzNOqDTaCGtB64y3VtzgYQhVBpuAsFwLi1TLVaThSEcxAGkOAQrRbmgmJvBt3GPsWX1BvYR9Db+eEPDlVqVOhopKuVfVyrd6hH3bkQApCmZElnE8ukSbnM5UCrp1EagH0FBU0zfR5ilJubNA2uMPskJbqKO+dhcA1bjK51alLVsIOqZERvJ6R3xhf+qnK+fVyxFSgpgtVaoArsyyBTkeadH3muFlUsYYsep5xm8vlzLnWFjMmholwQG0UZnS+ltTTAB0xONVnOG0grVTS8xo1RAYkhSOVTy6yvLNp2mMZFf2gIHhhbe46+CepowQSHfJCeG2XzalRoNapCu5Qo/IeVNJuigbLJneWnUXHFM6EpOQbwRbuRb9+uMzn8yPPp1KWpFeVNQDlqfd60j1A2YgAgssmIx5VzxJvcHcd/8AfGnRy8aFry23kk6lwifYm6lkqRCg2g+sYs4zmNVOks8yap+emPyGB6+ZJYabRaxP8+uB8w/KJ7m9+y9sWq8wnrmluNqNkqzvDixUrC6CWsLEkECQCJgmcZ3M0/L83rp1C92tyreLG28WvjY5zMimhaAYgXMCSQLmDAv2NhtjKItRndUps7850qC5liWJgXiW+Lv1uMYMLnFudgnaEtEhJObW906o5WTNiO8AeoMzA7/M9DjQcOoybhesjTe5nr8jPXGcyea5dSmRdpAsQCdpI1XB2BJjrvhhQ4qBTD6epULCEggwQTNtie3beMKlrifZbUj2AZPK/wAFoK9EHtf6/wDNt8IqiyG2tUqDYH/ut+/lgqjxtKgsdLbFWsxkH+Iw06TsSDpNzEhb5o11KfUuWj0YIWjpu0d7XxBBFwVEbmus4HBVGTz+ms1Ii7EEmwX4PUySdAEeo7iWwP7/AH8sZupRY1pUhChUkxNgrbCDJmCB6XBgDDDh9cJlfMVXeZcKBNRpsJmNTECSesmJAEmkjGkOHkvP1DrzvA8Ut8a8SIFOhTAZ6h1EE9B8IN4AJkksYHlkm1xTw7wVnalJzUmiramq1pDs6pIppRSmSzIfi1WBDWkC6PIpm89mHr0V0EMGNWWVKXlgQNdyIA2AJ9L4+leH/FNajk6TZunqQgotSiWZwKQgmsrxpbkckgn4GJAAxqNtFGIwRcZPqn6ePQL87brPcB8K/ZqzM7sz6EUBk0QHWm7SsmYJCz3VrTs9qOFBZiABckxEDecRoVarjXXfW5EA6VUBAzFbLYFgQzXN7TAGEniziporTA+FidUWMiConsZJI66Y7g5zwamotfdIOGuSwRM08zUAKiFUtprLTHmyyKacseQlSYJg3gRDYfVPBa6ajZasNwUBZ3XlDcjsajSvMTIUMDEltjj8nnEqqQpYyCNIuTO4KmQyxIKtykG9pIdVHrvlChreWodqYoUKSgEWJNWo0lknXqjSXmLEnGnLFHEAy4t5rUpw5re6Cs4ECebDTOlNxNwJOpQAwBdgGAAIUEb42eU8SVFYa1p+VYAIrjSOhF21gAbDpEdmz+ayaO8VF5gp2YhWXva5W8EHYnchgWnmM6iiCR7CAe9gD2nft6RhunYBd7TcHZVqTxLNcMhfQctxUOgKsGQ7EEQZ/wBj+eIfZKCtIpJqkmYEA9wNgfUDHznw94g/9aiLIWqSrCdyFbSW6TIAEdJE3g73zMMhjb3ssuVz4jpujHqAGAAB0A/dr4gcz6YG8w4pzebKLIE4JhKl53XV+MAyse4n9+uMDxSsPtTs4nmFNZuAoUN8tXxfMDpjR1M3rYNAFokYzPG6qVK9RdaWpgMNiGUmNxBMMNtrT0xDd8oerXcKrjBekAacmn1WTA9VknT+n64a0vDCvT5mGuQ6ssdBGkMQZUliS0djFowj4LxP7sLWK6GkKSR+EkGb22/TD3wxm1NJqYM+S2kdtLSVj2uPSBiskUZOpo3Xd+MFp3HPxTZqARUaiv3DgQWLEpUA50rlVdg1iZg3lbALPuUNSp5pWmGSlplkYkkOgeQrKrQJiIm22AcwX1t5FQLVdSriNWqnuQ6gEmwgGxuQDeCZwnjpy+UzIr0XXUAiuzUxq0UKdJJ1lZkoT1IkyOpRc90XdC0ooYqhuuxHXLkvK3EPLNGoq6/vAQJiQadTY94uPbpMh1nfHNBaerTVkfh8szPuTpHvOMxn80opUyxgl6emQQZIIPS0KWmYwBqV/Mp6tVpsZgG+46gkR1AK4Sr6KOeUOf4LY7FgZLTkk2OogfIftOuFZ12yVdY0ilU+0aSbKpeoatIEjm0oGcGL6lsJuXF4se98I+GU9VMNPK4h15r/AAExeBqCKDa6qvuGTHU0wbdevtf92xqUzSGdeCwK57DKWt5XHyJsjFqLvHp9cVZhrC/U/wCX1/cYpSpe37/f8sTr/Ctpue/Ze2Oqx/pd1zCUjd3wEt8RmUVdJIJmeUxAa2lgQ0g7dgYm4xZ4Zuaror+ZRCAVUJ0KjhAymmCTVYc9TSQ3wqJmxUl69Snpci6zzbghgYY/FcfCwNpg4XJnmylZKyaWKOSQxIRoRwoeDdhrbSbkGNsYfBJiLBv9fX12TlPIzjA38lveNU1r0a701pVaaOnl1iAIpoFd1pMF54cFQVMEvBJKnGVGkGqiatTMhOmB1JJk8sySd9lAiLYP47ks6oR80KTJRHM6vUKMXqaULh41MmwIBMGZuMXU+Ds6Kw5aj1TS8qtFKV0alZZXWzRpJjVYkRKnAInMYy5IsTy5W6vy3TFSJTKeG2/dIz5/fdVZTw+1amaiVEEs9MqSVOsFWpgHUNTtYgyNOqRJxSUNOoKbKFbnBll5TyHSAogroi4sAo72Y0UFEPRzC0aNVnporhSxzBqFqepNejVoFUCRddE3UqCo8SVqf2qoUHlaGCMSFipUV3Dux7EVLmxJnsJlj3SOLb3BvbHpbPMZ9sojYmwCN2xBFx43x97oDiq/eMNShNAJiDOkvq6RtEyOoscOPCgc5UFUAZ2JQWjmhQW0gQNUki0BTtAwj4y61VLAWX4XvsGCsPQxeL/DPeHPhDMsvlU0TV5ReoxUgKwFopyQJ1VVMSFAWJJOCzAin8x+FzmtmncGZz+LrT8N45lqKmk1SXapU1gh3J52QF4kCVVeUQBOwGJng+XKUQPMdahVkQVDpM09BdoMEGmYJuWkC5YT7ks5QptWU0z5VdvMYGjUOlmH3nmDQVKkhWBBN2awAnEn8MhgHpVFq0FpN5FAkeUWuUDMLNTBCgWkaRLNGEo6XX343kX3WmSWi1knDL5tQUUY0iwFNaal7gAuyoolEOpGsNIkGR5gBoqVabrUn8FqiupBB3h0YA36Ai/ScenKJTXS2XdWpszKrqoohHCzY1Kccyzrps45bmCEA2R4zQTMU6gomELMRTy9IBiF0oKbBnYAXYMXAJ1fEWAR9lKHABpN+t1mviZIS69irj4UTJU/PYpTNRgmlhJp6jy6SWIAJGphFhFxoMxqZkGioaR5mhSIMnUNT6R+LlDmViLdgcHtVesAzDz6jcoCgRvdVDwKYGmWmIKybi/vguVrZipWKgUC5Ys16L1CTUSdoCqZbswIs0mpZxnas4+yeppu6QBgYyfslvF6K1qemYksaZXnMwSCItpImxIEdeuE1HwsGAJquwIBsAoMwbg6sN8xxJnzFSqlMU1J+7Vuha9RyASJY30iBNySSZv4L/VldwjsAT1Bhj8wzEfLE/7qaPBxdW7RilbGJrFubZ9vp1yo4Z4epU9BAbUhkMTeQbG0CfltPfDunnKg35x3EBh2sSFb5FfY4rx2AsrZmO1B3zysB3e/llEf9SGqJAMwNXJP90tAbboTiriTnQZHT2tiPcdOv++KGyY0wvICZ5QAJA6rGk79u3ocacfa4OJG/EfhBMI5IejtiK8MUvUc0fNY0wEhyul11wzxusFRIlgFiD04Eo2gwbFgRaRIFwTYyY3O422xQ2YYEwxE7CYv641WOErA5hSzTwXkuCppeG8vqpTTaoEa8PDMrE6jdgshjqgkdQOgwwTLrSeotOm1NCwKq7BmgIovDEC+ogAmzfIAUMwToIZpEk377TguhWZpLGfXr6zi3DOq91L6glmg73Q9XhiVGBZYYfjEq8dOZSGi/fB1Hg6ghhqdlA5nZ3I9ixMYI4dHmCYi+8fzwzGYRWa4G2F5BZ2N0SJ7nR6Scep/Kz3Fcv5iKBJghoDaZiQVmDYqWFwReYwFX4XNUOD5J1bE6yqELYkKpJJk2FwQLwDgzNVyu095wp8zUsEknUTeTbF5Y2uORyWj2cZywcN1hq2+CZZHICkXAbUCRESBCqALEyD0MxAVRA04vYx84HyxVkPgB6kn9Ti5jgrG2aAFlVMhM7yfFX0sdmDYXO56E9u2K1fHtWodItNz0nouBVf9Lvh9UOn/ALQsycwysVQ6uUCJ3Jnm2nTuJB/ARuy4ZeFsowrqafxBXZl1IDANPUOem8kknbSRqI1gYAGUCgt+Jl6kwu5AM9oiwFt5tjQ+HM9Sq0GpUPumRqfmF6rI1Sq8owVkZnRSyrDKb6dEROMCpfaMgDBwf2tOgYHSagdvdecQ4rSo0KtQzWWozL5JKpVpv94VkEnmUzT1JGhUWA0Egvh3EaFfnNd3FDyvNqVFKlmeotQDSVXylWpTpnUOWGINhqFXi/MLFCma3mVqRGpLCZptNQiJUm0QY5jYkSED+E6mYgpTDc3l6yVBkSxjqAt5IE2sCcJsYx8fEcdJ8fLbwHL08TchaT6gtm4QbfF1PxgWzua0GooSnUFKkQQEl2QOWaTLaouBYJtM49/6M2XVXdQOepTuxLgpq1ORHKrKpOo3uCY1YsyFVaFUHMg+Wq1VtSFRKmllVgvJBUiQWA6gErJl/wCIM3SyuUqutRUasnlgDSJZGKVfgsavOwZp3QW5YwUymLREzbAGN/HPud0Lhf5DHGXe5x4eHqsoayOu4psGNm6tcA9NURPuu5xLKp9mZXBKhX13Da2plV1gBwNSxqMj+FYM4v4Nl0q1YhoZWcutQJ5cRFRn7IDygSNUSIuNHx2nrpV3qUoinULHQEceW+mkBUezgqCzRbYCdUMWWYB3Dtjnkc8JWkpnaeIx1s7enj1svMnxw1a6UkpiXJgs2mFF9REE3Gyi8/MqXxThRy5So2YqoKlRUdKX3YbWSJUAMxZZ1GSdQnaxGOypptU01UXSxBLC4kgAMw0k7nSFF4nc7M+ELlm8wagwABQ1CKYqMCSyFl0NZYYIYklpsDhqCijjGsC3utGCqknjvIc9f8TE8NyqFVo0fJpMVBLKVqVI1sWAqDzYU6RqMTqIGwOPPseh6NVKia2qVaVSkyp5cUhUgjSupZ8sHWd9QMLNgs9XFFHahSSmwBvSARijKVIIpnTWIcqw0EhdAJfUQuHdHw5Rz2UV1FOgyMY0U0mVtodwW82mTclSNYI2w0ZzGGgXA5+fX29EQi5UMsxWoao0BqlJ6VIl1bRVUto1PbVriA3amokzeXBqxzdDyGXRTW1UaXmFJ5TUnSKjHSWIOqAzD41YIMnXpPl6NOkKihkproAU2ZIaJeNXrCi9wYxLh3Gq2U10A5FKlAGtEqsrFSxRWptpbrA9CDpkQWWEl2N/BSCN7qzPcJK1StJ9VEyFrNYBgGJSYioQFJ8wDTEzJWGjlBTFVfIBFI0lZr6od5YqxLGaghSe2p5u1xqnE1rEecXr1lLGzB1UAal8ryzoDSoJIA2M7RhxUpkEMgNSloDF7SD1VtPKWANwI2MA2GF6lkpiLQL9e6tWVEs0Yac2XuPcQpVlcAqwYdwZFrH5yIx61YLckAbSYAuYH1Jj548/Y7LDXuPZ7fv9/wAsJ+KcbUJFMq5Iv1WCGG4NjPew69JU5iuwRdNgFgXgwCKlMen3kLHQGIthhlM5wucKjngEArVVqAYX9YNpHfefoRfqMLa3CGNw6/MEe+xN/wAvbFeX4xCsZLO7Ei3IuwCyDIEAt6gi8tJaZOsWpqzRJAJ3j5T/AK4IyWem/ibBcdL98pY2UdRAQm+4Kn5/FP5YsRSABpb/AMH/APrGGuOw03teYbgHr1QTTRnxQy16dMSTqY+4j/X5f64XvnApmYB2uB9e3z/lh0Zx0/ucS3tVwyW+6s6nYRbr6JFnKTACxl/h7H+7/F8pxNuA1RJJUfWf0/XDeogYQwB9wD+u+I/ZwBaQP7Luo/IjHO7Uc43tb3/Cbp3mBmlpQvC6Gii2oRAMztJm35/lgCpmb4bVKBKldbAGJ+Akx3LKWP17YoHCF6kn6Dr9P+cOxdpwAZukpoXSO1Y6KV+cR1wbl21Lff2nt9MEtwun0kfOf5fucePQVABEyTv8vfHT18MsZY05PkqRQua8EpQokAkc0TAgRvqjefbGdz3D6lOqKyAIyEMjBr2+HTIa/wAIiI3747HYUYbG3iop5HRyWHNTbM1nfXWY6qhUsWgHllQdMADlA7C2Nv4UzSVKPlK6mpUq1WCF6g1LTj49P9WZYMCigsEWZucdjsBqmgwlwxpyPgMLYpHa3l53IQHiviVCsaVPzTVairpUYyBqJRJIO5JVuptF7iQvB3BVfNDVcKPNpKGqDS0zNMQUsyqGLAf1g3MA9jsUmZwKYhp5fv7/ACVtZ/yR5m3sieOeHRQSnXUUVqU6oZkOlS5LrUUaE1FTDEkazpRRFvhozeezWbINYqAH1KirEAgCJ1EleUNB3Jm8ADzHYpAdcYkcAT9L8ggdoTuiOhmx3UnyCAQUJcmSRdpMrvPY97D2wwy3E8tRoCNethzEIABsqBDrlgohVAktBYCYI7HYdieQVmUtS+N9x42ym+coiolZFaoysNeqmRAFQgKqVLFtTCFCyWBsBPMNwpq2kpXrN5LK5Cjy0kK4p1Vc6RUW7/EDJgsWN57HYYeQ+ZrHAEenldeoBwqczRWlVD6aOZGmZeoF0+WCQyMshNZPl6WB1AAG0zNaSO7VHoyQbKvICDFy7S5UbaQFUfhXrj3HYr2jKad7Szc80pLMWYAUstl/LqakhCZskWB3Gphcf3Qv6Y9+ypIJUMQAAXlyANgC5JUegjHY7GLJUSy/zcSknSOO5XteuEUs2yjsT6W6nGYfxOw1CoA4KbCQhi7GYkRDf+3abdjsM0sTXNJPiq87JbQcs7GOsibkBhOk+u17TacNFQ6b3MgibCQQRMX6Y9x2G3LPqHZUadAKABsItPZdP/xtiOXrVUVQXhUawXbTEQABzSxPxAmDG+PMdiu+Chse4HB3Rr8dikvM07uYlhcwgkElhImxgA36jQBgbja/y9PQ+mOx2E6mNrQCE+x2q69x2PMdhJEXAfv97Y7HY7HLl7GPCcdjscpXo/2wLnenz/lj3HYuz+QUB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http://2.bp.blogspot.com/_Tkj1zFRRIxo/TDXsRe8xGxI/AAAAAAAAAAM/UkcXxrG_fcs/s1600/seresvivo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000504"/>
            <a:ext cx="2193454" cy="1733536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hQSERQUEhQWFBQVGBUVFRcYFxUVFhgXFBUWFRcWFhcYHCYgFxkjGRcUIC8gIycpLSwsFSAxNTAqNSYrLCkBCQoKDgwOGg8PGi8kHyQsLCwsLDQsLC0sLCwvLCwsLCwsLCwsLCwsLCwsLywsLCwsKSksLCwsKSwpLCwsLCwsLP/AABEIAL4BCgMBIgACEQEDEQH/xAAcAAABBQEBAQAAAAAAAAAAAAAAAwQFBgcCAQj/xABOEAACAQMCAgYGBgcEBwYHAAABAgMABBESIQUxBhMiQVFhBzJxgZGhFCNCUmKxM3KCkrLB0UNTovAVFiRkc8LTFzSDk9LxRFSElLPh4v/EABsBAAIDAQEBAAAAAAAAAAAAAAAEAgMFBgEH/8QANBEAAQMCBAIIBgICAwAAAAAAAQACAwQRBRIhMRNBIlFhcYGRofAUMkKxwdEGIxXhM1Lx/9oADAMBAAIRAxEAPwDcaKKKEIooooQiiiihCKKKKEIooooQiiiihCK8NM+J8Wjt01ysFHId5J8FA3J8hVRvfSKx2hiCjxkOT+4vL96q3ytZuUrPVwwfOfBXrNFZlJ0vum/tQv6qIP4ga4HSa6/v2/dj/wDRVBq2LOONQDYFahmvRWcQdMblftq36yD/AJSKlrPp93Sxe9Dn/C2PzNSbVRnmro8Wpn6E271caKj+Hcdin/RuCe9Tsw9qnenwNMAg7LTa9rxdpuF1RRRXqkiiiihCKKK8oQvaK8zRmhC9orzNe0IRRRRQhFFFFCEUUUUIRRRRQheZrmSYKCWIAHMnYD2k1E9IukS2qAntO2QiZxkjmSe5Rtk+Y8RVKjM14xeV+yDzPqjyRM428fmaza3EGUo11Kep6N0rc7jZvX+leJulNuuwk1fqhm+YGK8j6UwHvYe1Wx+VVK64asaFtbZGMAgbnw2pnHLWEccmdq0CyfZh0TxoStLgulcZRgw8Qc0pms8tbpkOpSVPiPyPiPbVt4PxsSjS2A47u4jxX+ndWtQ4qyoORws77pCponQ6jUKWzSdxcqiszHCqCxJ5AAZJ+FKVWPSFeFLQqOcrrH7t3b5IR7613OytJWZNJw4y/qCo3F+MPcymR8gbhF+4mdh7T3nx9gpoDSINdhqxnEk3K4KV5kcXO3KWBrsNSINdg1CypslQa7BpIGugaiokJYHke8cjyI8wRyqx8G6YPHhZsun3ubr7fvj5+2qyDXYNSZI6M3BV9PVSU7szCtZt7lXUMhDKRkEbgilazvoxxwwSBWP1TnB/Cx5MPAE8/j3HOhqa2IZRI267aiq21UeYb8wva8zXtRPHOkKWw7XadvVQescd58F8/wAztV7WlxsE294YMztlKNIBzqFvOl0CbKTIfwDI/ePZ+dUriXGZbg/WN2e5Bsg932j5n5UgtaUdDzeVizYob2jHirTL01Y+pEo82Yn5Afzr2LpNcHlGpH6rj55quwPgg4zg5xUonF8fYz7W/wD1VrqZg2alG1spPSdZTcHSnBxLGyHyyffggH4ZqbtrtJBlGDDxH8/Cqbd8QEqhQhBznJIPcRgbedeQdZEdanHiRuPYw7xSzqUEaaFOMxBzXWPSHXzV4zXtMeFcSEy55MNmHh5+w0+pEgg2K2WPD2hzdkUUUV4pIooooQivCa9qE6YX5hsriQHDCNgp/E/YX35YV442F1JjS9waOazbi3FTd3TMDszdXF4CNSQD793Pt8qsccgjTA2VR8AKp3RsjrR+FGx8lHyJqc4pc4ifzAHxIFcHXZpZbFdrLAG5Ym7AJvPxEyNk8vsjwH9a7jlqKjlpzHP3Zrx0QAsExwg0WClY5adwXBBDKcEbg+BqJjlpzHLSxaWm43Sz4wRZaLwjiQmQNyI2YeB/oeY9tVb0nk9XB4dY3x6s4/nSHBeK9TIG+ydn9n3vd+RNWTpNwIXkOjVpYEOjYyAwBG47wQzD3+VdjQ1XxcBH1DQri8Wo3Na6NvMaLJga6BqS4x0VuLVdUiqyci6EkDJwNQIBXfv5VFA1BzC02K+fywviOV4sUsDXrvgE+AP5UmDXXPbxwPicVCyqAuQtNsuhltoXVHqJUZLM5Oce3b3Uhf8AQKJh9UzRN5kuvvDHPwIq0KKK2DEwi1l3Bo4HNylgWSXtm8MhjkGGXw3BB5Mp7wf5HwpMNVo9IUQDQN3kSKfYNJHzJ+NVMGsmaMMeQFxldTiCYsG3JLcxWl9HLwy20bHc40t5lDpJ9+M1mINaD0JP+yAn78v8Zq6jJDyOxaGBuImc3lb8p30g46ttEWO7nsxr95vP8I5k/wAyKzSa5aRy8h1O25P5ADuA7h3Uvx7jBuZ2fPYHZiH4AfW9rHf2afCmiV2VJT8NuY7lX11SZX5RsEulLJSCU7tYGdtKKWbwHh4nuA8zTLiBqUiASbBdJSy04k4HOgy0TY8irfJSTTZDVIe13ym6k+N7PmFkvG2Dmpy0wwHeCPz5ioNamuFL2B7T+f8A71TNsmKXV9lxwyQxTgfi0HzBOB88VbRVRQarkAf3g/w4J/hNW4Cs2p3B7FsYffK4cgdF1RRRSy00UUUUIXhqmele502GPvyxL8CZP+Srmazr00XOLe3X70pJ/Zjb/wBVVS/IU9hzc1VGO0Ki8DucSe1SPmD/ACPwp/xPiGQEB3yCfLHIfHHwpr0Y6Mm5UyO5jjBwpABZiOeM7ADx8dvOo+dOrkdM50OyZ5Z0sRnHnjNcu5jHymx1C768ckpa06jdTfBLI3E8cIONZ3PgqgsxHngHHmRWsr0Xt+q6rqk0Yxy7Xt1+tq785zWbejJ834z/AHMxH70X9a14Vt0MLeGSRuuSxuV4qAwGwA9VkfErI28zxMc6DsfvKd1b242PmDXMctTvpJg0zQyD7aOh/YYMv8bVVo5a5+spxHK5oWzSPM8DXnf9KVjkq69EuK606tj2o8Y807vhy+HjWfxy1IcM4kYZFkG+k7jxU+sPh8wKropjTTB3I6FLV1LxYyBuNlpHELcPFIrDKsjKc+BBBrDoG7K+wflWyca4oFtZZFOfqmZfDdez8SR8ayOKIKAB3AD4bV1NR0rWXzHF2ZnNHevFU0vCmGUncBlJA5kBgSB54FeA10DS2Wyx2xBputITp5bHmXHtR/5A0TdPLYDs63PgEI+bYHzrOQa6BpjjuWscSltawT7jfGnuZA7DSFGEXngE5JJ72O3wHtKFjBrcDfHNvZ/U8v8A2pIU/tLlUX54HMmkKjOQSNSsaRrnyZ3m/WvOLW6xsNOwK5I3OMHGd99/5VY+KTG14UicnlATzBly8nvC66heA8Oa8uMsPq0IMnhgbrGPb3+WfEU79I91meGPuRGc+120j5I3xrUwamdmbn981pUrOHHJPa19AqulLpSC0uldqUinEKEkBRliQFHiScAVpfBeDLbxhRgsd3b7zf08B4VUOhNlruC55RLkfrPlR8AH+IrQFrErpSXZOpb+GQAN4h3K801F8U6PpNlvUf7w7/1h9ofPzqWopBri03C1HxtkGVwuFQLuweE4kGPBh6p9h/kd6c2/ESqAAbgYz3e3FXJ4gwwQCDzB3FM14HCDkRr/AC/d5fKnBVBws8LKdhzmuvE6yj+jfDz+lbv2Xzzzb393vPfU+BXiiuqUe8vNytKGERMDQiiiioK5FFFFCEGso9N0/atUB5LM+PP6sA/xVqxrFfTFcar9F+5Cg97O7flj4VTP8hWxgjc1a3sufRSPDr5IraP7qRKfguo+3Jz8az4Tkkk8ySx9rHJ+Zrj6a+jRqOj7vdzzjxxnupLNYUFLwi4nmV3lNSiIknmrZ0D4iI7+3JOAxaM/toQM+WoJWkX/AKTbONiql5iOZiUMufJ2IU+4msPWTxpzHLTrZnRNytWfW4PFUzcV5O1rLQOmHS+G8SIRrIrRuSdaqAVZGB3Vj36ar0ctRUctOY5azpyZXZnKyGjZTs4bNlKxy08haomBsmpBHpQQ31KXn00Cmbni3+wvETuGjVf1GbUR7tLe4iq5mnso1KR7x7Ry/wA+dQzz59n+edbEMuZljyXy/wDkURhnD+RGn5Tozj2159INNQaWWM1ZclcoXPdslhOaUWekRCfGvdBFR1Xn9gTtXzXYNMVanUL6iB3mvQVNkmbQq38A6XxQqI2i6tB9pMvueZYY1E+e9QHSy9WW8d0YMmmIKRuCNAbb3u1A4aSNmBPgRj5/1qPmiwcEYI+I9taVBXtil6W23cnZqqQxBjtlylLpSC0utdgCCLhKBXvoBDiGRvvSY9yqv8y1WoVXOgp/2X2SSZ97Z/IirGK5uoN5Xd666kFoW9yKKKKoTKKKKKEIooooQiiiihCKKKKELxq+f/SJedZxK5OchWWMeWhFBH72ut/dsDJr5k4heddNJKf7R3k/fYsPkRS1QdAF038cjvO5/UPv/wCJvRRRSa7kFe12smOZp/0b4C95cpAh06slmxnQi7s2O/uA8yK3Hg/Qazt1ASBGYfbcCSQ/tNy9gwPKpshMixsRxiKjdkIu5YNDcg8iD7CDTuOWt24x0XtriIxyRJuNmCqGU9zIwGxH+c1g9/ZtbzSQyevGxQ+eOTDyIwR5GqZ6bJqq8PxNlddtrOClLRts+NPUkqNhbAFOBLS5ZYLyUZnEp2Z+6o+4TtkDv3Hv5/PNepNS5GwPu93Oqae/F71z38noBJRZubTf9ryJMe2pThHBZLksI9PZALFiQN84GwJJ2PwqMBrQPRrZgwSSH7UhA8xGoH8RetiNgLrL5zSQNkkyHZQM3Q25XkqP+q+/wcLUVcWzxnTIjIfBgRn2HkfdWyfRl8Ka3nDlZSrKHU81YAj4GrjAOS0pMOYR0TZY80fhXKMQcjYirB0m6PfRyHTJiY4wdyjeBPep3wT4Y8KgJR30lIwtXPVVO6N1ip3hl8H2OzDu7j5j+lKcatMp1g5rgN5g7A+4/n5VAWs+llPgR/n4Va7nHVSA8tLfIGs+UZXghXQESxlpVYWlkpvnenCV3OESl8GU8tEnGdLK7ej+6GmWPvDLIPYy6T80+dW8VlnBuImCVZBuBsw8UPMDz5EeYrTrS5WRA6EMrDII8KorYiyTNyK6nDpg+LLzCWrzNBplxLiiQLlzufVUes3sH8+6kwCTYLQc4NFzsnUk4UEsQAOZJAHxNR/+skGcaj7dLY+OKq19xJ5my/Ieqo9Uf1Pn+VJJT7KPTpFYs2KEG0Y07VfopgwBU5B5EYI+NKZqn8J4kYm3PYPrDw/EP51blNKSxGM2WlTVLZ23G/NdUUUVUmkUUV5mhCgOnnEuo4fcPnBKGNf1pSIxjHm1fPQFap6aeLdmC2B3JMzjyXKJ8SX/AHaysUjO67rLuf4/Dkpy8/UfQIooopddGCtD9Ctvm6nfHqxKM+Gt/wD+flWxVlPoQXtXZ8oB8eu/pWm3/EY4EMkzpGi+szsFUe0natCH5AvnWNOvWv8AD7JwRWO+mHhgju4ph/bR4b9aIgZ96so/Zq7SdMppgPoVqXQ8prgtbQkcwUUq0sgPiEA3G53xA8e6Mz3xQ3d2oEZJVLe3CLuMHtyu7E+7HlVU8sdspOqow6p+FnEp25qgo9KPL2TVtPQKD+9uP3oPy6mmk/QPIwlyd/7yJWHxjZTSbiw7Fb7cXgLhcFViOWpNW7PwpnxHo9c24LSR6oxuZISZUA8XXSJEHmVx513bzBlBBBBAwQQQfYRzqhseU3TVbNDV0zhG6+h79upezyYFbD0IsuqsLcHmUEh7t5cyH4ase6sea1MrpGvOR1jHtdgv8/lW9RIFUAcgAB7BsK1YRqSvlmHM6bneCUzXtR8zZJqH4n0v6tjDAnX3AxqXOmKIHkZ5cEJyOEALnuXvpguDRcraTvpVZhraYfgYjyZBrU/ECsqmkCjtFV/WYL/ERVtuI5pgTdTtJnnFFqgtwCMFdKnrJRjOdb4OfVGK8tuGQx+pDEvdkRx597YyfeazpaiN56OqUqaHjkEmypEN2jbLJGx8FkRj8A1Tk3EnZAh2G2diC2PHP8qss3D4pQBJDDIOeHiicfBlNRsnRWD+yDQHu6tiU7+cT6kI9gB25ilWvjcdeSS/w5jByP361XmPa+FOUrjiXDpbftyrqhG5mjDFV/40W7xD8Q1L4la6iYEAgghhlSCCpB5FSNiPMV1WDAcNxB3KxZaWSBxzhLpUlwziskBzG2Adyp3Q+eO4+YxUalLrWw9ocLFeMe5hu06qyP0ymIwEjU+Pab4DaoqSZnbU7FmPMn8vIeQpslKrVDYWM+UKySoklHTKXWlUpJKVSpFUJVatHR+fVEAfsHT7uY+RA91VdasXRlOy5/Fj4KMj270jVgZFp4aSJbBTdFFFZi6NFctXVIXVwqKzOwRFBZmJAAUDJJJ2AAoQvnnpfxr6XezS57JbRH5Rp2VPv3b9qpjgHo5+mWcc9tcnrcFJY5gGAmTIcCSMBlU7EZVuyw51WeJ8Ka3kaNtwCdDjdJEB7Low2YEY5HY5B3FOej/SWeykMluR2sCSN8mOUDkGxurDuccuRyNqz76m67eoge6njfSO+UcuYXXGui91aZNxCyoP7RfrIvaXT1f2wtRajPLcHkRuPiK2vgXSue9jLW62pIIWQNLOrpn78PUnGRy7ZBxsTULxDohY/Sdd0UknbP8AstpG0QYkltUsUbM7ct2cqmxJ51Egc9/NIQY/NH0ZW39D4qK9F3FJI0uFtoTNM7oNTEpbxhFO8soBJOXbsIGY47hvV0HBVDC4vJBPKpyskulIYj4QRE6IuXrEs5xu1eJBMYwBosLdRgJGIjIq8hmTBhg7tlD93bFR8c9gH1IPpUoBbWqTcQlGkkbSASaCCSMArzqD3ucMrb27NfVYVRMZ5XSu3Kkl6SW7thJetJGr6pJbjbx1Qo4+dcNxpM46u59v0O8x/wDipVrudgdFrcMABp1tBEp8u1KWX3pXMlleFQVgtlY8w9zI2PLsW2/xpbhDq9QqrppNxSMHtFkz9+G4i+JkjAHvr2C7ST9G6SHwR0c/BSTS8nD70DOm1z5SXC/Pqz+VNL6wlb9LaJMAM5WSKU55YVZ0jIPnmrBHp/tF061Eb7gj3Ef0qs8b6LgkyWwVJCSzx+rHKTzIHKOQ/eGx7x30+kxDyee1A2xMjvb+qDjLkooAHOOZMUs3EdKhpQqxnlMjdZbEeJk5xftjT+M1UGPjN2+SkHEbGyp1hfGORJUGGjfOlwQQybFHXmCNwR76vNl6UxymtmHnG6MPg+kgfGq/0r4XpDXKA6kA69RzeNR+lA73Qb+aZ+6KrU1+qqW3OBnA+0TgKB45JAHtrQiluLtXPyiSlkysOh2Wi3vTE3WY7UPFyM0rBQY1I2WPBIMrYOCfVALHuFcWNoqKEjXCjJAGSd92Zid2Y8yx3O+aYWluLWJYzl5CWJVAC8sxAMmnOAFGw1MQqqq5I2y5HDzJ+mw459SuTAMffBANwR4uNPgg50nUSmTc6fdbkbS1uu66/wBJI20WqYg4PVYKAjYhpmIjB8gxOx2rpGmP2YUGO95JWB89Kovwahb9WOmPVKV7OmJTIFx3Fh9XHyxhmGKdRWNy/qQop2I62bHtysKSYx+tXjWEDQealdN1iuv7229n0efl7fpfP3V2XmH2IXGO6SSJs+xkcfFqfTcGusj622Ve8CGd2/eM6j/DXY4JOc6ZogfE28hHvAuB+dehh52QSmX+m1j/AEySwAba2TXFzUfpoC6oMn7ejkeVMbjovHIOus3SPX2jpw9pKTvkqhwjn78ZB8VapxeGXqAEG1kbO+PpFvt34Oqbf3VG3PDCrNI9nNDJ2i01o6MxxyLdWUeXI3w8T8uVTiLo3ZozY9h/Cg9rXjK4XCr8mqNwkyGGRtlDEFJMf3Mo7Mn6uz+KjnTgDG3fUr9P1loTJb3YbIaCcC1uDhsYMciaJTkqN44x51HXPC4oyAs01gdgIrtOst+4aUkZsL6wGlJ+7ZR39DBiptaYeI/SxZ8KBN4j4LpKVWuTwm9XB6mCZTyeK4MYI8dM0Z5+TN7TXX0K87rPPtu4B+Smnf8AIU5+pZ5w+oGmVLJS0Y/qfIeJ8BXMHA71+YtYBjOS0ty4PgVURL79R9lP7foPGcfSpJLvBB0yaUgyP93jARv29fLupSbFoGDom6viwqV3z6KJXiHWJI8LAQxBmmusBo0VAWcQ52mlwNiMoucksRoNj9HPCTBYR6lKPMXuHVizMGncyBWZjlmVCiknclcnnTbicAvJ1s1H1EPVy3eMaTpw8Nrj8RCyMO5FUfbFW9TSfGfMMzltQ07IBlauqKKK9VyKgenM8icPuni/SJE7L2Vf1RkjS4KkaQdiDU9TTits0kMqIQrOjopYalBZSoJU+sASNu+hCyGx6N2hhjTq7eYqBpcSycMuijZYdZEUCudLJ2tXaxmnLejSPmsPESDy03HDmHxY5PzqV6Iz3H0a2xHezRRxiJo3XhzpqjHVuofWsg0urL2t+zg1bbK+IAQWs0SjIA0whRv4JIfkO+k5Xlp2V8cr2fK4jxVM4b0CWGRWjs5mbBVpJr/quyealbXUGXPdjFWHh3R6dUCBre0j70tYgTnffrZRpO2ncxZ251ZRXtKOmJ5Lw3JuVEx9FbfIZ065xyedmnYHOcr1hITcD1QOVSoGBgcvDu+Fe0VQ57juUWRRRRjyqFivUz4hbyOuI5BGe8lBJ4dxI8/jUa9ncL/bxsfxQHBHh2ZRU9j21HXPBFY5WSeM/hlfT+4+pPitWRuy6H7KJUd9OnT9JDrG+WgbWcb84n0tyxspfnTaHhttMXkt26qTPbeHEbZyTieFhpcnJ2lTO/MU8lt7mPkyTr4OBE/fydBoJ5bFFB8RUZeTiZx2GWdQSqHEF2oxuYJMmOdfw5KHvPcWmi+3vvCiou5t5LIjKgwk8oweqyW/skJPUOSd4CTG+ewyudLUlYYoL6OMtmBHF1GRuWtkR5olTPrkSqsQHeUA23A0GbiqjUpIklZXyixsyzqDpaO5twCYJADpLEBe/JHYFSuODO17FKscscCMWxrtmnjLjLBPrSGAYagxJYFmOCdzcyPmVW9gfa/I3Vks4n1sNHWXTBesVWxHCuzLE8pB0Iuc7BnkYs4XBGmWg6OKQXupBKvPqx9XaqO7K5Jl8dUrMPBVqIg4zFpMejRguy27iRERc4EtyxBa5kdsdhNeSwHaIL1NRvF1mHZrqdT6ioWER22ES9iAjI3kOrn2qrEIZrz97dStzKVs5UZB1RUoOyujGkY7lxt8KkYY9I86SjibRkdlyOzqGQpxtqAO+NtgfeKoHFpLqNwst3c/ST6kaaOouABkmJI1RkUfa1SAx7FiwILUOsdypBXW/vtLAaJHJ2ARC3xY4Ue85qvcW9IP0TSJbK6QvnSWNuEbTzwyytg430nfG9TnRe7WWAP2w4JWRJH6x45FxrjL/aweTd4YEbGl+P8AAo7yB4Zc4bBVh6yOu6uvmD8dwdia9zNBykeKkzKHAv25qkj0zJn/ALq+P+LHn4Y/nTqD0xWxIDwXC+JxCwHuEmo+4Uxf0Mjuuz74c/lIKR/7F5P/AJuP/wC3f/r0dDsW0W4WfqeFY/8AX3hlyoSWRMN9i4iZV2OdzIpQch306s+CW7rmyuHjXA2gmWWLB1Y+pk6yMLv3KOQ3qmT+h24UfV3ELHwZJIx8Qz/lUXc+iy+Q5WOKQjfVHKAxI3AXWqHPvFSFuR9VQ6lo3f8AHN5g/dXduh00WTD1Oe8wtNw9yQhAZhEZIZGyT60YG9cpNexHtGfGUH1trHdD1d8PYyI/P7TR+6qQ19xez9Y3iKPvqblO0fvESDP7W3lUrwv0xTA4nhimGdzExjcb79hiykgfiX3VYbncApc4dLvGQ7uN/TdT8fTOQL2hZM5JCp9LktnOPGO5gBDeWakpONXcsLfRrZDMQQpNzA8SsRszFCS2OeNO+MZFNLf0p2Mi/WNJGez2ZInbdtgAYw6k52599Sdnw7h9yWaOG1kOxc9TEWGrONWUyCd+dUkMbqWJN8b2HK4EHtTDgfC+IwxdUotYsku8r9fdTSSOcu8gCxKWJ79WAABjA2adGLsPevNNxAyxxEwRCSSKNZZidMkiQppXQuBGvrEnWc8suuJdD41y8dtZE52H0ZSdzt68yJy8ar/DOjrXN9GkcdvHb28kU9wYo7VAWQMYoSIlYl9QViOtIC4JAJXLsEvE5qoiy1qiiimlFFI3UOtGXJGpSuQSCMjGQRuDvS1VzpV0yisxo7Us7IWjhjUu5xkBmx6iattTYFeE2XoBOgVE6JcNQ21sTbQJriiJeS3sTnKL297kuwPPOkE+Ga0iyhlX15EdcbaY+r/52GMeVZX0fmSGCKN4oiVRFbPDEL5VQO1Ibnttz7WBnwqzWvTIoAAG0jkq2qIPd/tOB8KRmIfsR5hXCKQfSfJXrNFVE+kFQP8Au07nxBtEHwa4oHpB/wB0m/8ANtP+tSeTtHmFPhv/AOpVuoqp/wCv/wDuc5/8Wz/61c3PT8xozvY3SqgLMddnsFGTt1+SfIbnlQIidrea8LXDcJPplKJJViR5FZVDSsksqKisW0qERgrythjlgQijOCSoNWuuCwNu0Yc4xqkZ5HPtd2JPxqViDlS8u0srNLKPus+MJ+wixx/+FTaauspKZscYBGqeihDW3I1KiFsI4/0aBP1C6fwkUmTM7pHE87SyHTGourpBsMszESdmNRux8NhuRTuauei3GmhmnmjtxOc/R4yZRGAkRzKVARydUud+8Rr4V7WOjhjLrC/LZVyMvo0aq3WfBlt0CS8Vm64bktPHpB37Ain1kpuPXLNsO0Kf9JJI5IFVNEpmcJG2zojBWdphg7GONHcYI3UDO9RT9O5R69rCn690V/O3qCm6W2aXMc7R2seFmSU2zieUdZ1b6pFjiQlMROpO5BccgSa5uMF7ruKUdG5u4UD026frYubW1GqQYM0jfWMHwAAxb9JLjTqZs49UAY2pw9Jl0DnrnPkVjK/DGKvXA+iNtOOvawu7yectO7NG0cOZWZ8IZZIkbAYA+tkgkbYqVk6A6htwVAPBpbZW/wALH+KtDTqVPioPgHSP/SEDFVCXEJBChmC6iDpKlSGVJAGjYA7BjudsX3h3TqHqkFtDFGulWEbXFvEUVxqBMcZdlJzyKg+IBqhTcCbhM/XfQZoYZE0MeuikiEiukiEsXPVLhWBLHv25YKHB+IIkaIr3GwAPVXbaSebaUgu9hknAAqiWwGo0V0cZk2K2/h16JY1cY38CSAfIlVJ+AqL6YwsYFaLT1qTQGPVnSTLIsDK2N9JSVgf6gVnkPSLQN5r2Pzdr5vmS9eNxqK46uM3s76prYFWluEyPpMWrBKIQQCTnIxjPdSOUdRt3f7VjoXNF7jzVz6Ho0V1cxNI0mtIpiW0qdYLwtpjUAIuhYNtztzNW4GsfvJFiljltA1tEyPEJ4uohjl3SRANQLSLiKTDsoDfZYg7v06QXuxW5lKjxitpAfawiB+dLsIMbcx5dX60Cs+He85m28/2tSorN06a3gP6SAjwNu+f3hcD8qVPTu87ktT7fpC/lqr3KD9Q9VE0so+laFRiqRF0+nx2oICfwzyr+dua5PpBuO60iP/1ZH521eZL8womCQfSVeQKjeKdG7a5/TwRSHllkBYAHOA+NQGfOoGDp++O3a4P4Z42HxYL+VdN6Qsf/AAc59kln/OcV6GuGx9Qo8N41sUx4r6IbdweokkhPgxM8Z58w51945OOXKrF0dsblLUQ3cgeRNSiWN3JZPsEswB1gHBJznTnJzUdH6QFPO0uF/bsz+VxSV90tD+otzHtgjqrWRTn72ZM+XMc6s/scMpI9FN7pXgB1zbbdOOJw5DRNPegH/dEuE5+ItXDewtTj0aWwFgkoxm4Z5yQoQEO2I+wuyYiWMEDbIOKqNzevqDRpIMHOFUQfDq+IIAMd2mpPoZ0xW1tbW2u4ZINCpEZiYZINfIBnjc9WCSACwUZPdWjDlaLXF0s5jhqQtGoooplVrxqw/jN+q31+LiVFl+kYw7op6lY06jAJGV0MTt3sc71uDVS+JejYPNLLFcywdc/WOgWKResICsyl1JGQq7HI22A5VTNHxGZUxTyiJ+YrPv8AScP94p/VDP8AwKa6Ti8R5Mx9kNx/OMVd09FCEfWXl2x/CYIv4YqdR+iixxh1nlPeXubjf2hHVflSQoRzPvyTzsQ6h781nr8fjUZKTe+MJ85HWmv+usZYKkUjufVXXbgnYnJxI2kYB3Na5bejnh0ZytlBnxaMOf8AFnJpLpF0DguIFiiC2zI3WRPHGgCuVKHUgADqykgjbI7xV7aOMHpbKh1a8rM+G8cE0miXFrHjJ1yMjyMdhEjkIoHMsVOcDAI1ZEpdcDgA2gRRsQVUx8iCpVkIOQQCCDkc81H8U6D38AOqDrk+/bnXkct4Xw458hr7+7nWEvOqYqkjQuOaBmgbf70TY8ua1u01PA0Wjse/dTZMHb6q2yzSL6s0o5bMVmG3/GVm9+rNRt50nkjzlI5QoZmIDQkYXUF9ZwzEYOABsRnGRRa3r/RzJJmRg8iAYUF2DaY4gFUAux042ydYqUufRRf9URqt5GZTqw8kbFpAdZJKMp7THv3x3cqvc+NhAJsovlDbWNkjxG7Ecby8wiGQDxIXKA+GW0j31L8L9DUnUos13gaBlVjdsMe020szxntFicRjcnlS3Beht1PJF9KgFvFG0bygyRymVoiGWNAmQIy6qxLYJA06dya1ACkKqQSkAbBLyy5iMpWeQ+hO1GNU07Efd6iIe7RECPcalYvRVw4EaoWkx3STXEqn2o7lT8Kt9FK2VBJO64SMDl4YruiivV4vCKiL3ojZzEmW1gctzLRRlj+1jPzqYooQqnJ6LeGnlbKn/DeWI/GNxUXxf0M2cqMInniYqQPrnkTONtay6tS5xkZGa0CvMV5Ze3KyiaJr1nt5wYXgWIzxAJraXV2Xj1hh9HBRWVgO1rCnAUhq3JwQiMzi3gKDVokjcwO6htCskaRkqXbZVD5OR4ito4z0Zt7rT10epkOUdWaOVD+CVCHTzwd6rknoyUIqRXt4gjKNEpkjljQxsHTsOnaUEDYnurMFE6M/1EZb7dXXqNde1NNqSBqsxv7s20iRzLeQuwJRdX0gNj1gDqlyV7xzFNYulsR5XaE92uDH8Cp+dWyLjUcOZLuZhfR9bHJbjYqdSk/RoQM6WSOMiTJBDEs2M446McGdYesSRYGGrrRFDbEBiSzrI7x9chXkVYrjTttSrpQwEyttawvyJ7NCbJpszzbKd/D8qCj6Q55SWrnv7bR/IO9O4+MMf7EMO8pNq+RiH8VT3AbFp7u3juYo5I5Hub0OU7coSJYIjNC5bqogsxCZJJ0Jshzm7XHo64dIctZQZPeqCM+0FMYPmKdZTNeMw9/ZVmtINiFl6cfT7Ucq+6Jv4Zc/KlV4/DjJLr+tDN/yo1Xm59E1kRiM3EXmlzM3uxKzj5VHz+hxM/V3cyjwdIJPidCk/GvDR+/d1MVw9+wq0vHrfH6eMfrN1fykC09gnR/UdH/VdG/hJrq59FswQ9XcoWH34pEU7kb6JDjl593jUXdeiO/znRaS+YkZSP8AzIjUfgyvfjG+wpvqWHNWHuNN+IaOpm6z9H1UvWfq6Dnn8vPFV3/s44jGTos2HnFPAB8esjb5U1PRjic5Fv1F4uWXDTO/UqykMHd2kZWVSM43zgADNDaVwcPf5Xj6lpaVufROORbG1WXPWCCESZBB1CNcgg75zsfMVK1yld1qLLRRRRQhFFFFCEV5ivaKELwimnEOEQzjTPFHKByEiK4GdttQOKeUUIVf4f0BsYJRLDawxyL6rBfVOMZUcgfMVPBa6ooQvK9oooQiiiihCKKKKEIooooQiiiihCKRncggKMk952Ax4/0pauJI8jmR7Dg0IVd6TcNeaDEQVpVmMkYZtKMUL6kY4PZeMuh25P3VTuLdGmu+tQ2cyXMi/R1dmCRRxsia5HkjI68LnAU6gdIUKo1mtQW2UacD1c4GT37H29/xoe3z3sPIHFUvhY5wcdwpBxAsFD8E4FHamRx1kjtpV5ppDJK4U7DJGFQajgLgczjJyZV7kjVtyKrzxktp8th2hSkluDzJ9mTjmDy91eG3G/Pdgx37xjHu2G3lVoFlFeNcYVjj1c7eyuC75UYGSGz2iF2Ixvp3O/l3121oDsc4zqIzsT5+I8q7lhDDBz7iR+VeoTQ4zqI1YTXsSRtvsDtSrXBGcjkoY755k7Dbfkd6Ua1U58NOjY428vCh7cHPPcAHfuGT/M0ISct0Q2kKTyA8yd/cAO+lWlUHcgEb168WSDkjG+AcDbfeuDb+Z5fh59x5cxQhd/SF8R8f8+FKU1+gr5/HyxTihC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2" name="Picture 8" descr="http://thumbs.dreamstime.com/x/cartas-del-abc-de-la-historieta-con-el-libro-abierto-175398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928934"/>
            <a:ext cx="2357454" cy="1685580"/>
          </a:xfrm>
          <a:prstGeom prst="rect">
            <a:avLst/>
          </a:prstGeom>
          <a:noFill/>
        </p:spPr>
      </p:pic>
      <p:pic>
        <p:nvPicPr>
          <p:cNvPr id="1034" name="Picture 10" descr="http://2.bp.blogspot.com/-HVU4hQ21Rk4/UFOrFMWRJfI/AAAAAAAAAN4/UYbQj9nq2og/s1600/emociones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786322"/>
            <a:ext cx="2291374" cy="1457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349</Words>
  <Application>Microsoft Office PowerPoint</Application>
  <PresentationFormat>Presentación en pantalla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42</cp:revision>
  <dcterms:created xsi:type="dcterms:W3CDTF">2013-02-23T16:44:49Z</dcterms:created>
  <dcterms:modified xsi:type="dcterms:W3CDTF">2013-02-23T23:40:02Z</dcterms:modified>
</cp:coreProperties>
</file>