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1042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210859-05DC-4122-9E12-8EAF2DA29652}" type="datetimeFigureOut">
              <a:rPr lang="es-MX" smtClean="0"/>
              <a:t>24/02/2013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A8EB47-44A6-45DA-8B9A-56064C4D081D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*Cuadro comparativo.</a:t>
            </a:r>
            <a:br>
              <a:rPr lang="es-MX" dirty="0" smtClean="0"/>
            </a:br>
            <a:r>
              <a:rPr lang="es-MX" dirty="0" smtClean="0"/>
              <a:t>*Las normas nacionales para la educación preescolar.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428604"/>
          <a:ext cx="8501122" cy="64293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50561"/>
                <a:gridCol w="4250561"/>
              </a:tblGrid>
              <a:tr h="532664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YOCHIEN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HOIKUEN</a:t>
                      </a:r>
                      <a:endParaRPr lang="es-MX" sz="2800" dirty="0"/>
                    </a:p>
                  </a:txBody>
                  <a:tcPr/>
                </a:tc>
              </a:tr>
              <a:tr h="5896732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Son administrados por el Ministerio de Educación.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Se traduce como “jardín de niños”.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Sirve a los niños de 3 a 6 años.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Es para los niños de madres que no trabajan.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Suelen ser mas elegantes y mejor equipadas.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Llevan uniforme: overol azul o falda, camisa blanca y chamarra blanca.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Cada</a:t>
                      </a:r>
                      <a:r>
                        <a:rPr lang="es-MX" sz="1900" baseline="0" dirty="0" smtClean="0"/>
                        <a:t> uniforme es distintivo.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El primer Yochien abrió en 1876.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Enseño a los niños de las clases media y alta las habilidades cognitivas.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Ubicados en zonas urbanas, envían autobuses en busca de niños cada vez mas lejos.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MX" sz="1900" dirty="0" smtClean="0"/>
                        <a:t>Son</a:t>
                      </a:r>
                      <a:r>
                        <a:rPr lang="es-MX" sz="1900" baseline="0" dirty="0" smtClean="0"/>
                        <a:t> administrados por el Ministerio de Bienestar.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Se traduce como “Guardería”.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Acepta a niños de 6 meses a 6 años de edad.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Son atendidos niños de madres trabajadoras.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Se les da siesta y alimentos a los niños.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No portan uniformes.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El primer Hoikuen abrió en 1890 para servir a niños pobres.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Abierto desde las 7:00 am hasta después de las 7:00 pm, seis días a la semana.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Tienen una muy alta demanda de niños.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900" baseline="0" dirty="0" smtClean="0"/>
                        <a:t>La mayoría tiene definida el área de captura de familias que sirve.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aurapalaciosherce.wikispaces.com/file/view/HIGIENE.jpg/240392869/672x513/HIGIE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6849">
            <a:off x="5466398" y="4000524"/>
            <a:ext cx="3677602" cy="2786062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8" y="1285860"/>
            <a:ext cx="6715140" cy="5572140"/>
          </a:xfrm>
        </p:spPr>
        <p:txBody>
          <a:bodyPr>
            <a:normAutofit/>
          </a:bodyPr>
          <a:lstStyle/>
          <a:p>
            <a:r>
              <a:rPr lang="es-MX" sz="2600" dirty="0" smtClean="0"/>
              <a:t>El Ministerio de Educación de Japón establece cinco objetivos para la educación preescolar:</a:t>
            </a:r>
          </a:p>
          <a:p>
            <a:r>
              <a:rPr lang="es-MX" sz="2400" dirty="0" smtClean="0">
                <a:solidFill>
                  <a:schemeClr val="accent4"/>
                </a:solidFill>
              </a:rPr>
              <a:t>1.- Fomentar los hábitos básicos para la vida cotidiana y las actitudes necesarias para llevar una vida sana, segura y feliz y para sentar los fundamentos de mentes y cuerpos íntegros.</a:t>
            </a:r>
          </a:p>
          <a:p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</a:rPr>
              <a:t>Nos dice que hay que enseñar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</a:rPr>
              <a:t> a los niños las normas sociales y 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</a:rPr>
              <a:t>hábitos de conducta esenciales 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</a:rPr>
              <a:t>para comportarse adecuadamente.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Normas Nacionales para la Educación Preescolar.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285860"/>
            <a:ext cx="5686436" cy="3857653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accent4"/>
                </a:solidFill>
              </a:rPr>
              <a:t>2.- Fomentar el afecto y la confianza hacia los demás y cultivar actitudes de autonomía y de cooperación y para despertar la moralidad.</a:t>
            </a:r>
          </a:p>
          <a:p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</a:rPr>
              <a:t>Lograr establecer vínculos de afecto y de respeto para que poco a poco ayudarlos a desarrollar sus relaciones interpersonales y su identidad.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386" name="Picture 2" descr="http://2.bp.blogspot.com/_VH-D19_mDrk/STBwp0XYWzI/AAAAAAAAABg/gku4YxgGfvk/S700/RESPET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00024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14678" y="714356"/>
            <a:ext cx="5929322" cy="5786478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accent4"/>
                </a:solidFill>
              </a:rPr>
              <a:t>3.- Fomentar el interés y preocupación por la naturaleza y el entorno y cultivar la riqueza de sentimientos y la capacidad de pensar en estas cosas.</a:t>
            </a:r>
          </a:p>
          <a:p>
            <a:r>
              <a:rPr lang="es-MX" sz="2400" dirty="0" smtClean="0">
                <a:solidFill>
                  <a:schemeClr val="accent2">
                    <a:lumMod val="75000"/>
                  </a:schemeClr>
                </a:solidFill>
              </a:rPr>
              <a:t>Conforme al campo formativo de exploración y conocimiento del mundo debemos de concientizar a los niños para que cuiden su entorno ya que en él viven y la importancia de mantenerlo para su conservación. 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1746" name="Picture 2" descr="http://3.bp.blogspot.com/_b01GCLhcrQI/TI1L5lhN4kI/AAAAAAAAMH4/5YgdOlV1VyE/S660/respeto+ani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37415">
            <a:off x="-131506" y="3036847"/>
            <a:ext cx="3571902" cy="3119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3805060"/>
          </a:xfrm>
        </p:spPr>
        <p:txBody>
          <a:bodyPr/>
          <a:lstStyle/>
          <a:p>
            <a:r>
              <a:rPr lang="es-MX" dirty="0" smtClean="0">
                <a:solidFill>
                  <a:srgbClr val="0070C0"/>
                </a:solidFill>
              </a:rPr>
              <a:t>4.- Fomentar, en la vida diaria, el interés y la preocupación por el lenguaje y cultivar el gozo por hablar y escuchar y el sentido del lenguaje.</a:t>
            </a:r>
          </a:p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Enseñarles la importancia de la comunicación así como también la escucha a los demás y el respeto hacia sus opiniones para mantener un diálogo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30722" name="Picture 2" descr="http://us.123rf.com/400wm/400/400/lenm/lenm0710/lenm071000093/1842438-ilustracion-de-ninos-hablando-por-telefo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0"/>
            <a:ext cx="3595686" cy="2660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4525963"/>
          </a:xfrm>
        </p:spPr>
        <p:txBody>
          <a:bodyPr/>
          <a:lstStyle/>
          <a:p>
            <a:r>
              <a:rPr lang="es-MX" dirty="0" smtClean="0">
                <a:solidFill>
                  <a:srgbClr val="0070C0"/>
                </a:solidFill>
              </a:rPr>
              <a:t>5.- Fomentar una riqueza de emociones a través de diversas experiencias y fomentar la creatividad.</a:t>
            </a:r>
          </a:p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Aplicar actividades que dejen un aprendizaje significativo ya que esto lo pueden utilizar como experiencia y aplicar los conocimientos adquiridos.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9698" name="Picture 2" descr="http://www.eljardindeinfancia.com/wp-content/uploads/2009/01/ninos-pinta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369042"/>
            <a:ext cx="3243269" cy="3203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D8D0C8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486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*Cuadro comparativo. *Las normas nacionales para la educación preescolar.</vt:lpstr>
      <vt:lpstr>Diapositiva 2</vt:lpstr>
      <vt:lpstr>Normas Nacionales para la Educación Preescolar.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*Cuadro comparativo. *Las normas nacionales para la educación preescolar.</dc:title>
  <dc:creator>Valued Acer Customer</dc:creator>
  <cp:lastModifiedBy>Valued Acer Customer</cp:lastModifiedBy>
  <cp:revision>10</cp:revision>
  <dcterms:created xsi:type="dcterms:W3CDTF">2013-02-24T22:13:21Z</dcterms:created>
  <dcterms:modified xsi:type="dcterms:W3CDTF">2013-02-24T22:59:25Z</dcterms:modified>
</cp:coreProperties>
</file>