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94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64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42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98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2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35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35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61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12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19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21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0AC7-C89A-434C-9ED0-7B3481B064B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E08C-46B9-409A-9C9E-076E1B59E8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34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YSPk5zbT1LQ/TWpoRw_1zoI/AAAAAAAAyAg/64GpXm0TKQU/s160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425" cy="685800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395536" y="332656"/>
            <a:ext cx="8424936" cy="6192688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65345"/>
              </p:ext>
            </p:extLst>
          </p:nvPr>
        </p:nvGraphicFramePr>
        <p:xfrm>
          <a:off x="899592" y="401929"/>
          <a:ext cx="7488832" cy="5974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416"/>
                <a:gridCol w="3744416"/>
              </a:tblGrid>
              <a:tr h="4991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Yochien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Hoikuen</a:t>
                      </a:r>
                      <a:endParaRPr lang="es-MX" sz="2800" dirty="0"/>
                    </a:p>
                  </a:txBody>
                  <a:tcPr anchor="ctr"/>
                </a:tc>
              </a:tr>
              <a:tr h="525613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dirty="0" smtClean="0"/>
                        <a:t>Administrados</a:t>
                      </a:r>
                      <a:r>
                        <a:rPr lang="es-MX" sz="1600" baseline="0" dirty="0" smtClean="0"/>
                        <a:t>  por el ministro de Educación.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Esta cerrado varios días laborales.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Designan un día al mes para la preparación de las maestras.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Es entendido como “Jardín de Niños”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Atiende a niños de 3 a 6 años.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Atiende a niños cuyas madres no trabajan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Suelen ser mas elegantes y mejor equipados que los </a:t>
                      </a:r>
                      <a:r>
                        <a:rPr lang="es-MX" sz="1600" baseline="0" dirty="0" err="1" smtClean="0"/>
                        <a:t>Hoikuen</a:t>
                      </a:r>
                      <a:r>
                        <a:rPr lang="es-MX" sz="1600" baseline="0" dirty="0" smtClean="0"/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El primer </a:t>
                      </a:r>
                      <a:r>
                        <a:rPr lang="es-MX" sz="1600" baseline="0" dirty="0" err="1" smtClean="0"/>
                        <a:t>Yochien</a:t>
                      </a:r>
                      <a:r>
                        <a:rPr lang="es-MX" sz="1600" baseline="0" dirty="0" smtClean="0"/>
                        <a:t> abrió en el año de 1876.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Desarrollan habilidades cognitivas en los niños.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La ley de Educación escolar los definió como Instituciones Educativas.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Recibe ayuda del gobierno para la construcción y compra de equipo.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Cobran una colegiatura fija.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Son madres de tiempo completo y esposas de clase alta.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dirty="0" smtClean="0"/>
                        <a:t>Administrados por el ministerio de Bienestar.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dirty="0" smtClean="0"/>
                        <a:t>Es entendido como “Guardería”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dirty="0" smtClean="0"/>
                        <a:t>Atiende</a:t>
                      </a:r>
                      <a:r>
                        <a:rPr lang="es-MX" sz="1600" baseline="0" dirty="0" smtClean="0"/>
                        <a:t> a niños desde los 6 meses hasta los 6 años.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Atiende a niños cuyas madres si trabajan.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El primer </a:t>
                      </a:r>
                      <a:r>
                        <a:rPr lang="es-MX" sz="1600" baseline="0" dirty="0" err="1" smtClean="0"/>
                        <a:t>Hoikuen</a:t>
                      </a:r>
                      <a:r>
                        <a:rPr lang="es-MX" sz="1600" baseline="0" dirty="0" smtClean="0"/>
                        <a:t> abrió en el año de 1890.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La ley de Educación Escolar los definió como Instalaciones de Asistencia Social.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Reciben grandes rembolsos por estudiante.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Horario: desde las 7 de la mañana hasta después de las 7 de la tarde.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Atienden 6 días a la semana.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600" baseline="0" dirty="0" smtClean="0"/>
                        <a:t>Mujeres que trabajan.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MX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42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YSPk5zbT1LQ/TWpoRw_1zoI/AAAAAAAAyAg/64GpXm0TKQU/s160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425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95536" y="332656"/>
            <a:ext cx="8424936" cy="6192688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7030A0"/>
                </a:solidFill>
                <a:latin typeface="Segoe Print" pitchFamily="2" charset="0"/>
              </a:rPr>
              <a:t>Las normas nacionales para educación preescolar</a:t>
            </a:r>
          </a:p>
        </p:txBody>
      </p:sp>
      <p:pic>
        <p:nvPicPr>
          <p:cNvPr id="6" name="Picture 2" descr="http://www.up.edu.mx/files_HTMLObject/image/03Mexico/alumni/descuentos/LogoGreenLifeSchool.png"/>
          <p:cNvPicPr>
            <a:picLocks noChangeAspect="1" noChangeArrowheads="1"/>
          </p:cNvPicPr>
          <p:nvPr/>
        </p:nvPicPr>
        <p:blipFill>
          <a:blip r:embed="rId3"/>
          <a:srcRect t="68659"/>
          <a:stretch>
            <a:fillRect/>
          </a:stretch>
        </p:blipFill>
        <p:spPr bwMode="auto">
          <a:xfrm>
            <a:off x="1475656" y="4221088"/>
            <a:ext cx="6525313" cy="2104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10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YSPk5zbT1LQ/TWpoRw_1zoI/AAAAAAAAyAg/64GpXm0TKQU/s160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425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95536" y="332656"/>
            <a:ext cx="8424936" cy="6192688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115616" y="2060848"/>
            <a:ext cx="6912768" cy="24048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4400" dirty="0" smtClean="0">
                <a:solidFill>
                  <a:schemeClr val="accent4">
                    <a:lumMod val="50000"/>
                  </a:schemeClr>
                </a:solidFill>
              </a:rPr>
              <a:t>El ministerio de educación de Japón establece cinco objetivos para la educación preescolar:</a:t>
            </a:r>
            <a:endParaRPr lang="es-MX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6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YSPk5zbT1LQ/TWpoRw_1zoI/AAAAAAAAyAg/64GpXm0TKQU/s160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425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95536" y="332656"/>
            <a:ext cx="8424936" cy="6192688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3672408" cy="48965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1. Fomentar los </a:t>
            </a:r>
            <a:r>
              <a:rPr lang="es-MX" b="1" dirty="0" smtClean="0">
                <a:solidFill>
                  <a:schemeClr val="accent4">
                    <a:lumMod val="50000"/>
                  </a:schemeClr>
                </a:solidFill>
              </a:rPr>
              <a:t>hábitos básicos 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para la vida cotidiana y las actitudes necesarias para llevar una vida sana, segura y feliz y para sentar los fundamentos de mentes y cuerpos íntegros.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http://2.bp.blogspot.com/_FdX9pb0kF6g/Sn7wAGoB1yI/AAAAAAAAANM/PoTdDXjpsCE/s1600/ni%C3%B1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048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0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YSPk5zbT1LQ/TWpoRw_1zoI/AAAAAAAAyAg/64GpXm0TKQU/s160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425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95536" y="332656"/>
            <a:ext cx="8424936" cy="6192688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932040" y="1484784"/>
            <a:ext cx="3672408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2. Fomentar el afecto y la confianza hacia los demás y cultivar actitudes de autonomía y de cooperación y para despertar la moralidad.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 descr="http://us.123rf.com/400wm/400/400/prawny/prawny0907/prawny090700043/5178650-whimsical-dibujo-de-un-grupo-diverso-de-ninos-felices-y-formar-una-torre-de-apo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3033337" cy="3466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20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YSPk5zbT1LQ/TWpoRw_1zoI/AAAAAAAAyAg/64GpXm0TKQU/s160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425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95536" y="332656"/>
            <a:ext cx="8424936" cy="6192688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971600" y="908720"/>
            <a:ext cx="7344816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3. Fomentar el interés y preocupación por la naturaleza y el entorno y cultivar la riqueza de sentimientos y la capacidad de pensar en estas cosas.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educima.com/imagen-cuidar-un-arbol-dl222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3373" r="9530" b="7676"/>
          <a:stretch/>
        </p:blipFill>
        <p:spPr bwMode="auto">
          <a:xfrm>
            <a:off x="2843808" y="3501008"/>
            <a:ext cx="3505022" cy="24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2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YSPk5zbT1LQ/TWpoRw_1zoI/AAAAAAAAyAg/64GpXm0TKQU/s160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425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95536" y="332656"/>
            <a:ext cx="8424936" cy="6192688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971600" y="908720"/>
            <a:ext cx="7344816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4. Fomentar el interés y la preocupación por el lenguaje y cultivar el gozo por hablar y escuchar y el sentido del lenguaje.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 descr="http://www.ungs.edu.ar/ms_idh/wp-content/uploads/2012/02/lengu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12976"/>
            <a:ext cx="2168277" cy="2160240"/>
          </a:xfrm>
          <a:prstGeom prst="rect">
            <a:avLst/>
          </a:prstGeom>
          <a:noFill/>
        </p:spPr>
      </p:pic>
      <p:pic>
        <p:nvPicPr>
          <p:cNvPr id="7" name="Picture 2" descr="http://4.bp.blogspot.com/_smofBgaZQ1o/TKJHf62cNqI/AAAAAAAABWA/AvEdtiJ9GiY/s1600/hablando_jpg_asp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2780928"/>
            <a:ext cx="2520280" cy="303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0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YSPk5zbT1LQ/TWpoRw_1zoI/AAAAAAAAyAg/64GpXm0TKQU/s160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425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95536" y="260648"/>
            <a:ext cx="8424936" cy="6192688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99592" y="3140968"/>
            <a:ext cx="3888432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5. Fomentar una riqueza de emociones a través de diversas experiencias y fomentar la creatividad.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cursosypostgrados.com/contenidos/imagenes/imagin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592288" cy="36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8FRUgz-QTgQ/UQa7FtIzECI/AAAAAAAABV0/HOEYu9eVMQI/s1600/creativid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3384376" cy="21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6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</TotalTime>
  <Words>358</Words>
  <Application>Microsoft Office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Las normas nacionales para educación preescolar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Iga</dc:creator>
  <cp:lastModifiedBy>Karla Iga</cp:lastModifiedBy>
  <cp:revision>3</cp:revision>
  <dcterms:created xsi:type="dcterms:W3CDTF">2013-02-24T23:11:26Z</dcterms:created>
  <dcterms:modified xsi:type="dcterms:W3CDTF">2013-02-24T23:41:29Z</dcterms:modified>
</cp:coreProperties>
</file>