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2" r:id="rId3"/>
    <p:sldId id="256" r:id="rId4"/>
    <p:sldId id="257" r:id="rId5"/>
    <p:sldId id="258" r:id="rId6"/>
    <p:sldId id="259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35EBA06-AC7E-4CAA-939C-66E19A5BBC08}">
          <p14:sldIdLst>
            <p14:sldId id="263"/>
            <p14:sldId id="262"/>
            <p14:sldId id="256"/>
            <p14:sldId id="257"/>
            <p14:sldId id="258"/>
            <p14:sldId id="259"/>
            <p14:sldId id="260"/>
            <p14:sldId id="261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2770240-A820-4DA2-8EE4-695F8E659655}" type="datetimeFigureOut">
              <a:rPr lang="es-MX" smtClean="0"/>
              <a:t>24/02/2013</a:t>
            </a:fld>
            <a:endParaRPr lang="es-MX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13097D-AB57-47F9-B728-76E8B77BAACA}" type="slidenum">
              <a:rPr lang="es-MX" smtClean="0"/>
              <a:t>‹Nº›</a:t>
            </a:fld>
            <a:endParaRPr lang="es-MX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0240-A820-4DA2-8EE4-695F8E659655}" type="datetimeFigureOut">
              <a:rPr lang="es-MX" smtClean="0"/>
              <a:t>24/02/2013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097D-AB57-47F9-B728-76E8B77BAAC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0240-A820-4DA2-8EE4-695F8E659655}" type="datetimeFigureOut">
              <a:rPr lang="es-MX" smtClean="0"/>
              <a:t>24/02/2013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097D-AB57-47F9-B728-76E8B77BAACA}" type="slidenum">
              <a:rPr lang="es-MX" smtClean="0"/>
              <a:t>‹Nº›</a:t>
            </a:fld>
            <a:endParaRPr lang="es-MX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2770240-A820-4DA2-8EE4-695F8E659655}" type="datetimeFigureOut">
              <a:rPr lang="es-MX" smtClean="0"/>
              <a:t>24/02/2013</a:t>
            </a:fld>
            <a:endParaRPr lang="es-MX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613097D-AB57-47F9-B728-76E8B77BAACA}" type="slidenum">
              <a:rPr lang="es-MX" smtClean="0"/>
              <a:t>‹Nº›</a:t>
            </a:fld>
            <a:endParaRPr lang="es-MX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0240-A820-4DA2-8EE4-695F8E659655}" type="datetimeFigureOut">
              <a:rPr lang="es-MX" smtClean="0"/>
              <a:t>24/02/2013</a:t>
            </a:fld>
            <a:endParaRPr lang="es-MX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13097D-AB57-47F9-B728-76E8B77BAACA}" type="slidenum">
              <a:rPr lang="es-MX" smtClean="0"/>
              <a:t>‹Nº›</a:t>
            </a:fld>
            <a:endParaRPr lang="es-MX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2770240-A820-4DA2-8EE4-695F8E659655}" type="datetimeFigureOut">
              <a:rPr lang="es-MX" smtClean="0"/>
              <a:t>24/02/2013</a:t>
            </a:fld>
            <a:endParaRPr lang="es-MX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13097D-AB57-47F9-B728-76E8B77BAACA}" type="slidenum">
              <a:rPr lang="es-MX" smtClean="0"/>
              <a:t>‹Nº›</a:t>
            </a:fld>
            <a:endParaRPr lang="es-MX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2770240-A820-4DA2-8EE4-695F8E659655}" type="datetimeFigureOut">
              <a:rPr lang="es-MX" smtClean="0"/>
              <a:t>24/02/2013</a:t>
            </a:fld>
            <a:endParaRPr lang="es-MX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613097D-AB57-47F9-B728-76E8B77BAACA}" type="slidenum">
              <a:rPr lang="es-MX" smtClean="0"/>
              <a:t>‹Nº›</a:t>
            </a:fld>
            <a:endParaRPr lang="es-MX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0240-A820-4DA2-8EE4-695F8E659655}" type="datetimeFigureOut">
              <a:rPr lang="es-MX" smtClean="0"/>
              <a:t>24/02/2013</a:t>
            </a:fld>
            <a:endParaRPr lang="es-MX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13097D-AB57-47F9-B728-76E8B77BAACA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0240-A820-4DA2-8EE4-695F8E659655}" type="datetimeFigureOut">
              <a:rPr lang="es-MX" smtClean="0"/>
              <a:t>24/02/2013</a:t>
            </a:fld>
            <a:endParaRPr lang="es-MX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13097D-AB57-47F9-B728-76E8B77BAACA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2770240-A820-4DA2-8EE4-695F8E659655}" type="datetimeFigureOut">
              <a:rPr lang="es-MX" smtClean="0"/>
              <a:t>24/02/2013</a:t>
            </a:fld>
            <a:endParaRPr lang="es-MX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613097D-AB57-47F9-B728-76E8B77BAACA}" type="slidenum">
              <a:rPr lang="es-MX" smtClean="0"/>
              <a:t>‹Nº›</a:t>
            </a:fld>
            <a:endParaRPr lang="es-MX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2770240-A820-4DA2-8EE4-695F8E659655}" type="datetimeFigureOut">
              <a:rPr lang="es-MX" smtClean="0"/>
              <a:t>24/02/2013</a:t>
            </a:fld>
            <a:endParaRPr lang="es-MX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F613097D-AB57-47F9-B728-76E8B77BAACA}" type="slidenum">
              <a:rPr lang="es-MX" smtClean="0"/>
              <a:t>‹Nº›</a:t>
            </a:fld>
            <a:endParaRPr lang="es-MX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2770240-A820-4DA2-8EE4-695F8E659655}" type="datetimeFigureOut">
              <a:rPr lang="es-MX" smtClean="0"/>
              <a:t>24/02/2013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F613097D-AB57-47F9-B728-76E8B77BAACA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457200" y="3861048"/>
            <a:ext cx="8229600" cy="2234952"/>
          </a:xfrm>
        </p:spPr>
        <p:txBody>
          <a:bodyPr/>
          <a:lstStyle/>
          <a:p>
            <a:r>
              <a:rPr lang="es-ES" b="1" i="1" dirty="0"/>
              <a:t>Cuadros del Tema 1 - Subtema 2</a:t>
            </a:r>
          </a:p>
          <a:p>
            <a:endParaRPr lang="es-ES_tradnl" dirty="0"/>
          </a:p>
          <a:p>
            <a:r>
              <a:rPr lang="es-ES_tradnl" dirty="0" smtClean="0"/>
              <a:t>Vianey Ayala Arellano </a:t>
            </a:r>
            <a:endParaRPr lang="es-ES_tradnl" dirty="0"/>
          </a:p>
          <a:p>
            <a:r>
              <a:rPr lang="es-ES_tradnl" dirty="0"/>
              <a:t>3º C.</a:t>
            </a:r>
          </a:p>
          <a:p>
            <a:r>
              <a:rPr lang="es-ES_tradnl" dirty="0"/>
              <a:t>N. L. </a:t>
            </a:r>
            <a:r>
              <a:rPr lang="es-MX" dirty="0" smtClean="0"/>
              <a:t>2.</a:t>
            </a:r>
            <a:endParaRPr lang="es-ES" dirty="0"/>
          </a:p>
          <a:p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55776" y="1124744"/>
            <a:ext cx="4114800" cy="1584176"/>
          </a:xfrm>
        </p:spPr>
        <p:txBody>
          <a:bodyPr>
            <a:noAutofit/>
          </a:bodyPr>
          <a:lstStyle/>
          <a:p>
            <a:r>
              <a:rPr lang="es-ES_tradnl" sz="3600" dirty="0">
                <a:ln>
                  <a:solidFill>
                    <a:srgbClr val="0070C0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nnie" pitchFamily="2" charset="0"/>
              </a:rPr>
              <a:t>EL SISTEMA EDUCATIVO JAPONES.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784935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047038"/>
              </p:ext>
            </p:extLst>
          </p:nvPr>
        </p:nvGraphicFramePr>
        <p:xfrm>
          <a:off x="539552" y="332656"/>
          <a:ext cx="7704138" cy="619766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52069"/>
                <a:gridCol w="3852069"/>
              </a:tblGrid>
              <a:tr h="432019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err="1" smtClean="0"/>
                        <a:t>Yochien</a:t>
                      </a:r>
                      <a:endParaRPr lang="es-ES" sz="1800" dirty="0">
                        <a:solidFill>
                          <a:schemeClr val="bg1"/>
                        </a:solidFill>
                        <a:latin typeface="Arial Rounded MT Bold" pitchFamily="34" charset="0"/>
                      </a:endParaRP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err="1" smtClean="0"/>
                        <a:t>Hoikuen</a:t>
                      </a:r>
                      <a:endParaRPr lang="es-ES" sz="1800" dirty="0">
                        <a:solidFill>
                          <a:schemeClr val="bg1"/>
                        </a:solidFill>
                        <a:latin typeface="Arial Rounded MT Bold" pitchFamily="34" charset="0"/>
                      </a:endParaRPr>
                    </a:p>
                  </a:txBody>
                  <a:tcPr marL="91431" marR="91431" marT="45717" marB="45717"/>
                </a:tc>
              </a:tr>
              <a:tr h="432019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Depende de: Ministerio de educación.</a:t>
                      </a:r>
                      <a:endParaRPr lang="es-ES" sz="1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Depende</a:t>
                      </a:r>
                      <a:r>
                        <a:rPr lang="es-ES" sz="1400" baseline="0" dirty="0" smtClean="0"/>
                        <a:t> de ministerio de bienestar</a:t>
                      </a:r>
                      <a:endParaRPr lang="es-ES" sz="1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91431" marR="91431" marT="45717" marB="45717"/>
                </a:tc>
              </a:tr>
              <a:tr h="432019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Medio tiempo</a:t>
                      </a:r>
                      <a:endParaRPr lang="es-ES" sz="1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Tiempo completo</a:t>
                      </a:r>
                      <a:endParaRPr lang="es-ES" sz="1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91431" marR="91431" marT="45717" marB="45717"/>
                </a:tc>
              </a:tr>
              <a:tr h="944817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Cerrado en:</a:t>
                      </a:r>
                      <a:r>
                        <a:rPr lang="es-ES" sz="1400" baseline="0" dirty="0" smtClean="0"/>
                        <a:t> varios días laborales, domingos, días festivos y designan al mes un día para la preparación de las maestras.</a:t>
                      </a:r>
                      <a:endParaRPr lang="es-ES" sz="1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Tenían</a:t>
                      </a:r>
                      <a:r>
                        <a:rPr lang="es-ES" sz="1400" baseline="0" dirty="0" smtClean="0"/>
                        <a:t> menos necesidad de competir por niños ya que sus gastos los cubre el gobierno</a:t>
                      </a:r>
                      <a:endParaRPr lang="es-ES" sz="1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91431" marR="91431" marT="45717" marB="45717"/>
                </a:tc>
              </a:tr>
              <a:tr h="579081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Asistían</a:t>
                      </a:r>
                      <a:r>
                        <a:rPr lang="es-ES" sz="1400" baseline="0" dirty="0" smtClean="0"/>
                        <a:t> niños de familias de clase alta</a:t>
                      </a:r>
                      <a:endParaRPr lang="es-ES" sz="1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smtClean="0"/>
                        <a:t>Asistían los hijos de padres trabajadores.</a:t>
                      </a:r>
                    </a:p>
                    <a:p>
                      <a:endParaRPr lang="es-ES" sz="1800" dirty="0">
                        <a:solidFill>
                          <a:schemeClr val="bg1"/>
                        </a:solidFill>
                        <a:latin typeface="Arial Rounded MT Bold" pitchFamily="34" charset="0"/>
                      </a:endParaRPr>
                    </a:p>
                  </a:txBody>
                  <a:tcPr marL="91431" marR="91431" marT="45717" marB="45717"/>
                </a:tc>
              </a:tr>
              <a:tr h="348185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Asistían</a:t>
                      </a:r>
                      <a:r>
                        <a:rPr lang="es-ES" sz="1400" baseline="0" dirty="0" smtClean="0"/>
                        <a:t> niños de 3-6 años</a:t>
                      </a:r>
                      <a:endParaRPr lang="es-ES" sz="1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Asistían</a:t>
                      </a:r>
                      <a:r>
                        <a:rPr lang="es-ES" sz="1400" baseline="0" dirty="0" smtClean="0"/>
                        <a:t> niños </a:t>
                      </a:r>
                      <a:endParaRPr lang="es-ES" sz="1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91431" marR="91431" marT="45717" marB="45717"/>
                </a:tc>
              </a:tr>
              <a:tr h="731471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Uniforme: overol azul marino, camisa blanca con cuello redondo y una chamarra.</a:t>
                      </a:r>
                      <a:endParaRPr lang="es-ES" sz="1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Solo camisas con placas</a:t>
                      </a:r>
                      <a:r>
                        <a:rPr lang="es-ES" sz="1400" baseline="0" dirty="0" smtClean="0"/>
                        <a:t> con sus nombres y apellidos</a:t>
                      </a:r>
                      <a:endParaRPr lang="es-ES" sz="1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91431" marR="91431" marT="45717" marB="45717"/>
                </a:tc>
              </a:tr>
              <a:tr h="42058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Tenia sentido de superioridad</a:t>
                      </a:r>
                      <a:endParaRPr lang="es-ES" sz="1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Son mas libres de presiones económicas</a:t>
                      </a:r>
                      <a:endParaRPr lang="es-ES" sz="1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91431" marR="91431" marT="45717" marB="45717"/>
                </a:tc>
              </a:tr>
              <a:tr h="518125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Enseñaba</a:t>
                      </a:r>
                      <a:r>
                        <a:rPr lang="es-ES" sz="1400" baseline="0" dirty="0" smtClean="0"/>
                        <a:t> habilidades cognitivas para primaria</a:t>
                      </a:r>
                      <a:endParaRPr lang="es-ES" sz="1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endParaRPr lang="es-ES" sz="1800" dirty="0">
                        <a:solidFill>
                          <a:schemeClr val="bg1"/>
                        </a:solidFill>
                        <a:latin typeface="Arial Rounded MT Bold" pitchFamily="34" charset="0"/>
                      </a:endParaRPr>
                    </a:p>
                  </a:txBody>
                  <a:tcPr marL="91431" marR="91431" marT="45717" marB="45717"/>
                </a:tc>
              </a:tr>
              <a:tr h="42058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Ofrece educación y cuidado infantil</a:t>
                      </a:r>
                      <a:endParaRPr lang="es-ES" sz="1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endParaRPr lang="es-ES" sz="1800" dirty="0">
                        <a:solidFill>
                          <a:schemeClr val="bg1"/>
                        </a:solidFill>
                        <a:latin typeface="Arial Rounded MT Bold" pitchFamily="34" charset="0"/>
                      </a:endParaRPr>
                    </a:p>
                  </a:txBody>
                  <a:tcPr marL="91431" marR="91431" marT="45717" marB="45717"/>
                </a:tc>
              </a:tr>
              <a:tr h="420580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Era parecido a un jardín de niños</a:t>
                      </a:r>
                      <a:endParaRPr lang="es-ES" sz="1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Era parecido a una guardería</a:t>
                      </a:r>
                      <a:endParaRPr lang="es-ES" sz="1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91431" marR="91431" marT="45717" marB="45717"/>
                </a:tc>
              </a:tr>
              <a:tr h="518125"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Incluía programas de natación o deportes, ingles, piano,</a:t>
                      </a:r>
                      <a:r>
                        <a:rPr lang="es-ES" sz="1400" baseline="0" dirty="0" smtClean="0"/>
                        <a:t> obras de teatro, etc.</a:t>
                      </a:r>
                      <a:endParaRPr lang="es-ES" sz="14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</a:endParaRPr>
                    </a:p>
                  </a:txBody>
                  <a:tcPr marL="91431" marR="91431" marT="45717" marB="4571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245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2492896"/>
            <a:ext cx="6912768" cy="2304256"/>
          </a:xfrm>
        </p:spPr>
        <p:txBody>
          <a:bodyPr>
            <a:noAutofit/>
          </a:bodyPr>
          <a:lstStyle/>
          <a:p>
            <a:r>
              <a:rPr lang="es-MX" sz="4000" dirty="0" smtClean="0">
                <a:solidFill>
                  <a:schemeClr val="bg1"/>
                </a:solidFill>
              </a:rPr>
              <a:t>" Las </a:t>
            </a:r>
            <a:r>
              <a:rPr lang="es-MX" sz="4000" dirty="0">
                <a:solidFill>
                  <a:schemeClr val="bg1"/>
                </a:solidFill>
              </a:rPr>
              <a:t>normas nacionales para educación preescolar" </a:t>
            </a:r>
          </a:p>
        </p:txBody>
      </p:sp>
    </p:spTree>
    <p:extLst>
      <p:ext uri="{BB962C8B-B14F-4D97-AF65-F5344CB8AC3E}">
        <p14:creationId xmlns:p14="http://schemas.microsoft.com/office/powerpoint/2010/main" val="780648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07504" y="404664"/>
            <a:ext cx="4896544" cy="3960440"/>
          </a:xfrm>
        </p:spPr>
        <p:txBody>
          <a:bodyPr>
            <a:normAutofit fontScale="70000" lnSpcReduction="20000"/>
          </a:bodyPr>
          <a:lstStyle/>
          <a:p>
            <a:r>
              <a:rPr lang="es-MX" dirty="0" smtClean="0"/>
              <a:t>1- </a:t>
            </a:r>
            <a:r>
              <a:rPr lang="es-MX" sz="5200" dirty="0" smtClean="0"/>
              <a:t>Fomentar los hábitos básicos para la vida cotidiana y las actitudes necesarias para llevar una vida sana , segura y feliz y para sentar los fundamentos de mentes y cuerpos íntegros</a:t>
            </a:r>
            <a:r>
              <a:rPr lang="es-MX" dirty="0" smtClean="0"/>
              <a:t>. </a:t>
            </a:r>
            <a:endParaRPr lang="es-MX" dirty="0"/>
          </a:p>
        </p:txBody>
      </p:sp>
      <p:pic>
        <p:nvPicPr>
          <p:cNvPr id="1026" name="Picture 2" descr="http://todorecurso.files.wordpress.com/2010/05/pp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3281">
            <a:off x="5004048" y="3573016"/>
            <a:ext cx="3945900" cy="29565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656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4355976" y="1600200"/>
            <a:ext cx="4330824" cy="4525963"/>
          </a:xfrm>
        </p:spPr>
        <p:txBody>
          <a:bodyPr>
            <a:normAutofit/>
          </a:bodyPr>
          <a:lstStyle/>
          <a:p>
            <a:r>
              <a:rPr lang="es-MX" sz="3200" dirty="0" smtClean="0"/>
              <a:t>2- Fomentar el afecto y la confianza hacia los demás y cultivar actitudes de autonomía y de cooperación y para despertar la moralidad.</a:t>
            </a:r>
            <a:endParaRPr lang="es-MX" sz="3200" dirty="0"/>
          </a:p>
        </p:txBody>
      </p:sp>
      <p:pic>
        <p:nvPicPr>
          <p:cNvPr id="2050" name="Picture 2" descr="https://encrypted-tbn0.gstatic.com/images?q=tbn:ANd9GcR9u_Ot1maU6mnYjLm_KR-nRpCzMVfT--aMGL8e91QF7ckGlKp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9551">
            <a:off x="611560" y="1988840"/>
            <a:ext cx="3096344" cy="2819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479870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395536" y="476672"/>
            <a:ext cx="8229600" cy="2980928"/>
          </a:xfrm>
        </p:spPr>
        <p:txBody>
          <a:bodyPr>
            <a:normAutofit/>
          </a:bodyPr>
          <a:lstStyle/>
          <a:p>
            <a:r>
              <a:rPr lang="es-MX" sz="3200" dirty="0" smtClean="0"/>
              <a:t>3- Fomentar el interés y preocupación por la naturaleza y el entorno y cultivar la riqueza de sentimientos y la capacidad de pensar en estas cosas.</a:t>
            </a:r>
            <a:endParaRPr lang="es-MX" sz="3200" dirty="0"/>
          </a:p>
        </p:txBody>
      </p:sp>
      <p:sp>
        <p:nvSpPr>
          <p:cNvPr id="4" name="AutoShape 2" descr="data:image/jpeg;base64,/9j/4AAQSkZJRgABAQAAAQABAAD/2wCEAAkGBhQSERUUExQWFRUWGBcZGBgYGBoYGxwYGhwYFxoYHBwYGyYeGhokHBwaIC8gJCcpLCwsGh8xNTAqNSYrLCkBCQoKDgwOGg8PGiwkHyUvKSwtLywsLCwsLCwsLCwsLCwsLCksLCksKSwsLCwuLCwsLCwsLCwsLCwpLCwsLCwpLP/AABEIAMIBBAMBIgACEQEDEQH/xAAcAAACAgMBAQAAAAAAAAAAAAAFBgQHAAIDAQj/xAA/EAABAgQEBAMGBQQCAQMFAAABAhEAAwQhBRIxQQZRYXETIoEykaGxwfAHFCNC0VJy4fFigpIWJMIVMzRTsv/EABsBAAMBAQEBAQAAAAAAAAAAAAECAwQFAAYH/8QALhEAAgIBBAECBAUFAQAAAAAAAAECEQMEEiExQSJRBRNhgRQyQnHwI5Gh0eHB/9oADAMBAAIRAxEAPwCFhskFDFzb72jyoloCcthrpcwOoZ2YC/xicJEcKWR2fTY9HGrB66oS/ZDMdTcxIlqRUhKT+0+8NeNa+izJyjeOGH4XNlEkbaaHpGrDO4nP1mPbOg2MJlj9g22jqeH5fb72gd/9TmA+ZH36RKRxECzpIbcXh+TLwSDgDeytQ+/SOn5SegWWD3/1Hqcfltq3cR0FehWigexeDbPUiIurqBrLCu3+IBYpXJJfIpChqxb/AFDdJqUEsrez9evo/ugbi2CCYpJS6l7gBw19tS2vaPN0tz6LPTy2b/AqDEVAWW4SQcqiQfQi5HYwRqsfJpvD2JC+r3HyPq0CK6iX4qgQElJNwFBiNraXiFU1L5iRosp5WLnbs/rAfqqjBNyXAz4JOlKkzZcxCS4CQpIALOFAnqCNddoiTcelMUhORKVHKEjUWbMX+/jCsmpV5tX/AMj6RI8XyJJYG4FrkE/N/gYnDD8ublfZs/GKMIqMeV2/cZV4tIVJCksiaFEKHmJUklwb2tyHWBeJKdlo/YGJZiXUq5Hq3aJknEKf8oUJR+qcoPlsSGvmfo7W17wNp5xQxUkFzoq4O2x5xWUUna7Ey5MsoKL/ACk0YMuSZc6eAuWwJYZmdKVpChyOcDk4I2ifxHxJKqk5UpyhCTlJtqBZtrtvtFgcJcHU9ZRJm1BCkkkpSlRSEjTKohiVAvv74SOOvw5mURWuWlS6dh+pYkPZlAFxctmZjaDBT2+rsjl2LiHQFwDD5ClzErdeVNgHDlnJSQbKfQEEEdYYZuEyESEAESz5yqZMHnU+gyDzMMva5vFfSKgoBYkE/XX6QQp/EnIIAUohSQ4DsGIA5t/A5RVyioVI9CUa4XJ3pMMSsqKVBkkAFiyiSwAB5i99GMWLiVdLlYcopUkqmDwragABx6uYrNNOQsSy5DpHkOpZ0h9nv1vpBupkn8scwA/UZIBzDfMXOosA/Q7aqpST46FdNc9jb+F0sIK5qhYAt10A+L+6GfHaoLI7Qu8MECV5fZskehMdfzjzCDoYvCVxTJyVOiEqj/XS+mvu+xFqYLIQmShLh8oLWe9/rCJT0+daANSQPeRFgycIlSznAII3c6M3yEE8uiu+PJiTPUN0sn4P9YH4NPSi767QaxOkRWJM1PtXHa73G/8ABgNh2CLzFxlY/bQHweC2K4aJgC0h2dxv3Hu0iZheHjyhuUaSnRZ4M8Pyc0wdLwU/J4PysNQEiwhW4wQgAJYc9odFlhFU8aYlmmm9szegaPMKYNNKiMiFnMZHgCVSVBEF6XFyNbxHpsMbyqSXjpNwos6bxyp7W6Z9FjyNRtMJiuSq4ME5b2v8OcKApZibsQOcFJWPLTYgH4Q8MdLgyajLvYxISxvHk2UlXtBLdQIHU+KmZohfcXjuuslgZScqv+QY/GHM5tOwqUenY6xDVw/uFEDZ+fpEuSUljq2l/jbpGV06alP6aQsPcG59LvBti0D14NPdgpwSLAt84svhrBVU5mS5iws5vIpgHQw25hWZx6wj0VTmT5gAVHR9izP1gnL42IlZVy1TsiinMlnGXne9mbnHH+L4dRnxbMXXlefFMeDSfLHDEcGk+EtJSAlQOYDq5J76l+cUDxHSZJikoCsudZT1FuQaw+Yi0avjaVOp5gEuoVLyDNkQxGZwXWosBtYHcxXWI14W6gnKl1eUnNvzYPGf4Jgz4N3zr59yWpmqSXIvhJuG1H+I2Wg5Ev8Ae8WJw7+GM2ZJmrmpQDMQhchaVhSQTmcHKeWXn0uIyh/C6bMlqNROTKs4SE+IoHVz5kgb6PHa/H6Zbt0uq+vftROGByjYo0YISQRl9m3VwI9xBsqfMMoObQvrcN1tvtECoppktfhm9yx35C37Trb5xHp6lWdWfQAp7Gw2jR8vmzYtevkvFKPihz4T/EJVFTrQJSZgUtKvMTldhY/e0a8X/iVNrkJlrSmWgOcstS/MzNmcsW2trAEUyjJ8iHAZSgnzEa7at3gSubfNsokt0f8An5Q0Urs5W59HJbgkkNy+Q++kE6XFDLRlSGfNd9y6c3oHA7kxAmedPrHip4YdP5hpJSVBjJx6GDBsXUCEEOkkah/MHSPdmLdW5QW4jrcglAJDJJcbOAPL1LEE/wBw5wB4cwubOXmlIKspZ7slRdiSOWrQf44kSkTKenkqzpQm6r+Za1HMsvq5D/6hooPI2YDJKpSABdV+1oEqqPOpi7KN+xhsRTmmw4zGZS0BuaUG7+pYekIUuY0V6QGWDwf+rUSzydR9AT82h14kqTLpZqhc5CA3UN/n0hV/DKmspZ2QB/5HN8hE7j/iD8uJAYkLWczXOUC596gfSCugiHgON+FNv7CrKHTn3EN2IIOXPL81nHUdOvKEzHcK8JedH/25l0nYbkdtx07QY4Sxt2krOr5D15fxCp/pYDrQVhW9mAh34YkeQq5lvdCrOkhMxTBrue+5h8wunySkDoCe5uYZKuAnWp9k9oqvHMFWZoSRe5d7Ec7xYmN4oJeVJ1U/uEQpkpM0A77HkYZKwFff/TSGBF+xP1jIaJlGUkhTP0eMgUERZUrNqBz/ANR1OHAswAiFJx6WQNoIS8RSRZST6xz9pvuzoJDOefWIM+jSpSUlIJUoJdtjv7oJB1b+6IuIqSmUoqURoxFzmF0/FoFBHTBeGpCBZIHPnHXiDh2RNp1pIBsWLXSdiDFf4dxssqSFW0BVdu8P0niSSJY8RSQFX8zBwN9Wia44Zd+pWuiqq7hOokLKSCFC5ZX8RFNZUSvaJH9weLnqeGjUIMxyibchBAun9rjUOXuenKKs4mw6colIDpBsB7QOhe94088WZHVugXI4kyl1IB7W67xyUpKlrnFJYt5XKS6xY2/aS5fSI9LQKCiFylKGjez2ILM466wTpKIqklTLSA4BN1Bi75eT3t1YHSFlSI5JUuTz/wBRTfCVTypgYZgQ2U5S+YJvaAWG1iHCJiCoBCrAlJzJ5t93jvxAoTFpXLSASlPmRbNZjmAs9tQz73vEvhYUuYCquVhSWJUkuo+VQIZ/fv0gQ6slF+pef3GvgPjJMuUKfKvKFEupYJZRLZUt7IDPfUnnE/iriZdPIXMAZRUEocuC/wAdAS0RanhenSlJRLSCkABQJSosGclOujn/ADCVilYuaVeIVHKbOQQ4UbctOm0ch/DMebUfNj0+Wvc+iXGNqEfVXHP86BSuIZ09aRPmFZC9wLdmFu0aYtUpQxABVdrWJ1JPNvrHNUkZybgAmxv0157xzrKYEpUVBPJ3uxuxZo7kYRjSiqX0Pn8sJqVz8kifXqTOQZRKFEKL6auQCNCAzMYbsO4EFVLXMW0iYrIqUt80pWYHMksSQQsdw4tCZiVQUlKQA5SLlILPuk/ekHsJ4m8GnSiZmV4hCh5wEjKMqrZSxL9opjS4sGGMXJKXQ0cWcLUmSkkU+VCkrTLmzAHKgcwUtV/Mcybf3NpCBxBTSJc7w6WaucgAOopAdXJLajS/ufWC+KcVebNJSArKUpJDs4bNez8jzc9ACw6UUKRMBuiYk2uzeYa9jDzce0iuojjjJKDHfhWsqqKWaRdOQKhSFOvMAnMSh1ZNLpKWLaMY34rwtX5ySouQUpAPa1umltnhg4h41o0Uryp7zVgJISVFZAT5B5gWGa5dgCpRDu0R6ipTUyaQgkqz6s1spWoemnpEkGcUkkmFOI8ZKkTAqyVBKEjkBYD3PCLf2dCS3rpBzipKhKlKNgpam65Q59ziIgkhUyWvY39QIqzPRY/DtUJNIyfamL9yQyfoYRfxV4uP51CUMRLlp/8AJbqPwKYZ5EzKmWnklz3P+zFRcSS5k2pmTCkstZylwzaAe4QZVVBLD4Pq/wA7TGnmC6Q6D25f2k+4wPNKqXMKVDKtJA+tu9vfAzhasXIKVKBGViC5JHQNsdPfrD3iSJdQJdSgto45jl3BH3aEXq+wZRSomYRJMychJu5DntcmLDhL4RKErUtakpCUsCogXUevQfGGynxBExBUhQIBIJGxEUQGIHGdUV1BANkMPdr8Y6YHiKgGLkWvAfEZK01BSoOXfu5sR0gnSKZCgOofYMTf5wV2IxhXOBvGQARiBSGLe/1jIO5HipTLy2I0jzOdIeZtMhWofb7/AJhZxyhEtQy6EXHX/cYk7N7VA5NetJ8qiPUx3nY0paChTKBbu40MeUeH+KCxYiI2JYPNQlRA0BuIPAvNFjcNYBJ/IZiPFM0ZlDd9AgOdQ3PXSO1DweJC86WmpCknJNZgAQcwISXUNQD6843/AAipTPwwBwTLXMQeYc5wOo8z3jTE8eloWuTMneGUFSZiHSC1mN7uQxDc94eUV5BCbXCY4yOLE+KlCmJIuWY5S7NzuDaEbjbEUIrikP8AqjMm1iQGUO7ufWAtfxoj87SyZZzJStCVKVrfyuWYZrgxn4vKyrpVpICkrLNtZJ91vnHn6lTF/K7R7+bZSmShSgEEha8gDF3cjUjKnce0+hiBxRiasjpCpeaX4gDBmJCQG5kvcHY23ApPERJzMUqygBSLFtDrvlcb/CI3EGNTJyRmLBkizuQkFiXPUxNL3LZXjcegKrETLSwAc6PdtNuca18pbhySWuLWPK3SNAnR9tO0dJ9Rqoi53+sMvoYOBhTxnNEkSyEqISBnOYKHQ3Yt2jjR4WZiVKUpSU51BwjN/U1gXuQzwBkrKmLaana28MNJxMuVKyMFJcEPa+vmb2ktYp0I1hVFRfBr0+pcJetugJjdGuTOUlZBPPncpdtjbQxpTTypOWao+GxIHUf08jG9ZPmVM6ZOmKdyHPawSByAiNPqSSz+UEFhsNLDm20U+hmfL4PalQWoLCSGYkagaAty0v3iFUTTdJJAG0EBVFSClILnWzuDZ31gdUjMs2u/eHiCiTMAZP8AaH6eUGJ+CtMTNQdMuZ30Uk+X5mMkyUCSvMxJErTUAAW9SC/cdYk8J4DNmDMlghTpJU7EMQRYG+p/6xKUkoNvwehCWR7Yq2Aky8xCuTet3+UWbwKk1FTlFky0qfcJDhD92f7ML+IcOmVLSCl5nlKAlycuZWZGUam4Po0ecFYwulmZljK/tFTvZQU7Fi9m9YEMscnqXgptlD0yVDt+Ks0JqZMhNhKlm39xb/4iBWAqzHLyIb/ttGvGaZkyaipWCPHQFJSdUpfypPXJlJ6qMTuCKAzJgCQ5USfcG9IunYnkZpyAmTUVK7IlIIS/7pjHKkf9iHiusEKZiSktmcODuNcxN9xtdusPP4klZp5UiU2VTZbsFaqUruT8DFb4UhcuY9hsR8CIEwp0w0UqQokh0mxUQSU/4+UMOCpICgC8skFI1Gmo9GiHQALISSADZ2ftbSDWH0ABEtG6mDWcqOsJFOxm0xwwbheXNkIVMzOVZwxboH5gj5xOxetlUaEIACRMWdNuZ7O0GpMoJSEjRIAHYWhA47mldQALhAbXc3MXdR5E5YWrMMTNKTulyk94VjOZS0AMHPo1vc/0g5w7ibjIo3To/Ll6fKPcaw4EZwLi6hzABuOsO+VaEF2Z1OvT/MZEWbMc2+YjIkePSOXJi332gRxDT5pWbVmMFkuzNdw/+BuYG4tXy0oKSXJsRY37bbRjOkxdwaoyzRzNoZ5sjNY/uDG/Ox6DXWE0KYhtob8OxJMxP/LcffrBkhI+xM/BXEDTVlRRTD7Yzo6qRy/uQX/6xJ/F/gcTqqXUlZCZiBLIAD50ZlC51dJVt+zrE7BcbFOlxKALXUEpzEa3Ub+kTOIK/JSqmTD4sxYy+ciz3GQJYJIIB8ou13aH/EKq5sEdO7uytOHeAx+bSfGUkJBWkgDNmBSBfTUvpsY9x3BaqrqDLlTTUSpaQvOtSUhyVoYGzl0qS3Q7RtiuN5B+n7aruSry8iliG9bdIYcN4pTLRJkypaRLAlpzsxU486zzVmPwiU5yjFzHWz8j4OHBH4YeKjxasLSH8iHYqAbzE38p2Zub6QVxv8JZainwJikJKgFhXmZN3KDYu7WJIvD8ieA4JAa/K3OIdPiqJxHhqBAGZXZyBpo5B9x5GPgZfF9dkyvNF1H28L/o/wApPhlE8X8KLopxlqOZJGZKgNUlw5GxsxhcWl7m/N/dFo/iliEufPlS0FzJCs6hsVZfI/MM55O2rtXNSpyQLOd+UfbfD82TLp4TyqpNc/7+/Zz8kVGTSIGY5Cdf4sG6CO1RNOU9g3q0TJEpDe0kbDM2vP3x7Jw05vMp3YBruRa3Ny0btyJmgqWllGzfEMffA6ayzyPzibWySgkZsyk2fZ92jjKlAglr/wAw0aXI0eETcBloz/qJ812J0YM4bQggkbwUrsGliUAmWp0lTJSQ5KjuSCSBZm6CAdOSFDKbcuQdv4ieitXnlrUXQlQUoCxZBB63s3R4yZcc3kUos6WHUYYaeWOcfV44Btfhc6UM0yUuWnNkOZJT5subKyrvlv2iZgvE5lSyhiAFBQI9NRvzt05CLw4axQVspdSgJUs5glC13CgRlRcZUgp8vlDn5VDxtQo8cLlIRLKyoqlixBClXKS7O9jqWdtCdXEo1JGeMZYf6kX1R3ruKwoBCMwSLLIJB38oJLtzvpbeAUhSUTEkDMCcwe7s1i+vKICpoGY9YO8KcPzq4ryZQEGXq7DMWIf+1z1tziOPDDDHjoXUajJqcm+f/C0uKpSamgRMRfKyh/aQ/wAiPdELg6sMiROKfbUkISeTuVN19mJmH0iqWmXKnMtKULAUNFBiQL3BuU+6IeCyD4MtIDlanYbtp8hGmElLlEpIhcWYsCqSlRLSEEgDUknyjoGAhIm4gVLKjqS9rCC+LVf/ALuaksoFWT/xOW3O4+MBqqWUKI3cj75bwG+T1DXw1VoWbgkiwFteZ5jeLA4PpM9QknRAKvXQfEv6RWPBlPmmqVslPxVb5PF0cE0uWWuYf3FvRP8Akn3Q0FyefCGOonhCSo6CEfiugVMAnJLB/N/bqD6fekHuJa0BGU/u+UDKCcSjIrrbZrhusVaT4YqtCH+dUCCksyswPUaEw94PiYqJQWGzCyh1/gwo49hRkzC3slyk9Nx3EccFxVVPMCrlJYKHMfzyhU9r5FoYqnAFZiZSUZTdlag7jtGQxoyrAULghwYyKbUAraonEB0llaBtiX32+MI0wkqLm7/bQ7zgSDzuzH7aEepQQsjUvHPidCRpduUFeHq4S5vmskhiYFEt9vG6dNYeidjzUYtIIIEwNHqayXPGVUzPlvlI30e5c2hNpqQzCQnbrHq3SEsWIJIL3blCOKHU2MOK8Mid5kKykBgCLFrje3eAFLhFQheQi2rEhm589YbsBxjxUOdRZt+h07+6PcYUrIVS2zJfV9Dr8QDfdPvH0BJJnkzigkCTOSp8pA/cSGYixdjzPV2iNhHE1PQyJskzZilTVEiYmUPL5QkG8wZgCHGm8JdZWzQpSn8yt97WOmgDdI7SqJNTThTtMAUdbZU6v1ciMOT4dhapqk3yl1ff8/yJ82ceCPWK/SIlkmXoFFOUkDUNmNyS5ufjaBSSsy0ZtCQCNz/uLB4O4E/N0RXNUpKAtSUeGUO7gOrM5CcxZgM1tNHacR4PpVoZEhJCTLSmany5MiUlSgMoKyogWJOpuHMdNJ0DDC3uYDwbgoTpQV4EpMsZZn6mYqZJUClbJzF2cjQgjtA/jDA0SlyJknwAiwUZSgVmZdTrZt3YgJYWYMIaeA8bVOWuX4oSZQUpSUgpChmPPZy9uekL34pYpnqAkFBQEpUlQSM3mH7laluUYlLI514NepcHFqv7f4sr7FAlMx0uTm20b6vEYzASzljoNtf9w1cbcMCSJBll/El5rgA5gwUkNtcM/MwozKZSTlUkhWotsfpbWNmOUZxtHPSpEqikhKsz6hVvi8RhPYEHfW+gO3r/AByjohBGcH9t/f5fmYiVVrcjfv8A4098MlbAlZY3DNL4FLKWotKml1rSohgbZAHfMC4djfWxgBxjhapM5J836jKTmGVWQuRmAAGYZWLOLi8CMD4jn0p/RmqSFXKbKSW0JSoEPreMxPEZk1QVNurLpd7jVySS4bc9GgbaN09RGWHZt54BkpPr8oN4Pj02mmZ5LAEAKTsQCbt74EzKdX7RYat9vHtDPL5TYB3faGaTRgXuhxm8YzKpLKAAawTzca89/fFq4PRCmpVVCtZUohPRkuT6m3+4ofBKhKJj+0ygQNiAXv6RfOKKVPop5SskTEpWEsLJCU2DbMHtDQSiqQ/LKRnTCVuTdyfXn74n1g8RCZg6JVbQ7RCrZTKKSIl4MvMJkov5xbT2hpCsIz8IU2WQ+6yT6Cw+L++LQVXCVKRJR+0DMeatSB6wjYPTBORA0SAPcIL1dZkSpR0SD8P8xWHuCRMxHExNnWuEhvXUj3x3kjT5/fOE/BKoFRJV7Rubd7/e8OEo/T+YKd8go719EmfKKTY6g8j/ABCdU4epCgFJYt3+/wDEOiFN2iNjNIVS8yXewLM5HInlvBasQX6HGJ0pOVNw76Pryj2CC8MIYAsw5tf1EZApnhYmT/K5ILvqR7oRZ8zzK7x0qapS1E3bvHFy339vGVKjY3Z4pW0bNGpD3EbO0MIe+OpBBBZo9lTVTHNybkuYhVFX5VFKSQGBU3lBOj+4wPk47NS+U6gjQaHlbWClYXx2NODYmJa7lwWcWfob99IaU4klSQp1KzMLgNdwx0aKslzSdQ/peGqkxFSEsqxYX27Ntq7QrQz4RErqgIVMBBKf2k6hnI9CNfSI2GzAJRToVKLN/wBbHofoI7YyrOvxEqSQoGwOh0II25+sdKXD3RmBDshQJ01U4+EJNpIz5HwGOFeMp1CVIACkZnKD/UzatpoSN8oifjH4l1M7QJlhlBgSfauCXsSBYdu8Bqrwp7rlF1nUXF8pOh6hngbiVMEpSQosrTuHj0Zt8Ahka4JWFIyK8RS1IBtnBILPc2Z/8Q0cc/hxPkoTNE0TkqKEPlIU6rAq1DEsHfUjnFdKmkMCT0fT0i8sJxyqnUMgTJakTLoAWCPFCQCmYAbkEM/Mi0aceNSfJbFGWSSgn3/Y2404V8bDZFPKPiTpOUpLh1syZgc8/a/6iK94h4LmUNEpdStGYlMuQhC8xzZsy1KLaBALAHVR5AQ+T6OckZszKlEhQJcsq7htSXsBfSBCpUjEJWSqmLlplrJEzMlCE2ygErsdy2t4vKGNr0O6NmbRRjjc4STorCfTqCiSdSFelyPd9IGCUkqYHM510v06Q18YUsqUvwZU0TksDnAZ+liQd9C3ygMieAFpHlGXZjfl/mMatWcm6NsFEtNRLKglSczELFsum+517w04thUolRQkP4YQnMfIkAAZidyBueQ5wlKmtoGIPqOneJdTi01SVAaJ1J6dPpGXNgnPJGcZUdPS6jDDFOOWNt9EXE0GWyQoF9Sk6/AGIlLIuCwIzAkbEC7esdkS1LSom5eJEiSQkRr3UqsyfJnW5R47+xZ3BeHU1TknTJaVzGMs5g4GU28p8rtu28OhX4QKEBISHAS1mbQDRopnhDHlUzo0Mw5krVdCVAABxYgcy/K1osGgx+ZNT+uEJXZsiswIbpp7zHyWuhq8GeWSE3X7+Povob8Kx5IpUJPFeFGVMfZTlP1Hx+MQuHad56f+Pm7gf5Ih34moUTZSixUtI8rFg+vO8LnDdLlzqIILgB30137iO/oNS82FOX5vJmz4XCXXA5YSnU+g+/dHvHaE09ImWotOnEOP6UC59SW9xg5wvRlKfEyvlSSl9Cs/wD8ornjPEjOqlZr5bX56mOp1Eyvlm2AVTWDHl9/GLDweo8RD7ixvv3ircImZT6/5/iHvA68JN7A/XQ/fWFXR4a1gFk7an6RJksQ0DZE0l1Oz/ACwEdUzSFPZrD4l/hHopoLOk4kGwHch/rGRNABvzjyLkz5xUok2j0q0jcy2ZjGBB9X5t994xms1zPE5OCzloJShWUgsfqBr7hESYktDXgONgywhRAUkABt0iw9Yx6vNkxQ3QV+5XBjjkltbIPDdCDRzJUxLOtQUCNikCBfCPCQWFLnDyupKRuSklJU+1wQP9Qw11WXBSHBsW62EaU9StFma9iLa31HrHI/EZds3Hjc7/b3O3+CjJR3eBRx6gEuuWhDEJCQwL5XSCUnqII0tAZgUySra19L7DrEmXw/MqJy1siUwAQAGS17eXUm5KtXMN+BUhlSQhScqg7toSSS4O/8AiNmbXxwYUk90klfP07OR8lym01S5K1nUBM7w7puBcMQ/MRLxH9FARmCg4tcEh3Y9NffFhVGFyJkzNMQlRCQA4drk/WEPijAj4ipkogy82RiTmChYi4vd+sU0mujqntpppX9DJqcDx83wDsEnDxwlrKf0A85HuSR6wd4rlJVIStCTqbAW3J00s59IBScNMour2g9m6ENeJ6MSJQJe3mB3dww/iOg1ymjJ0yDKriUBFsgvcO3T/EFqTjauSpAFTMCRYAnMAPUFgB8oCUyiQpJAvlbkGf5vE5ICELbcMSz2PXa8G3HoKk07Q50nFSp06SlakspQBm3BzexmUHCWve2nvhY4hxOWZykpcBJUhKQSrQkPewJ3AgVUVLZEvoHLc3MQZE0lZWx6Pz5/WPRXHRaeaU1TJs1HlAL8he4F7fGIoYlamZKQEhuZsPkTEunpJ04pSlB83sk+UXcZipTBmiLVUqpakyZjpGYKUeblnHMAaesFewjxzStp0d6vAjLZYVmRY2Bcb36dYGiYCwOjh4d6FQmTZckoz+MEpSkbO/mfozl9oVcfwX8rPXKUCCk6Hbp9IXHPdw+z0PDZPo6MWSSQkBwfsaR5UUZSl1AABw7t27x3whU2clgQcgUdL5UJzKJ5gBupfeINbXqUO7RmcMm8+klq8OxV0101/j+dnWioVzVploZROlwAH1JJsLD5Q78K8LT6V5lRKyqUj9O4WUk6EhL5SWYbh9oifhcpHiTZi1MtAQbM/hnMFtybyEnpyJh3wygmTJiJqfzHgpKA+djqQpRBDKSzWToEmK5I/Mj8tt2/Y5mKONSeTx49hPm1q/MCC+78474UgLmSxMOVJV5jyTqfg8dsWIWpaqfIUggAqKiPKE3chyeZd450MrOQrXKADffn/uOVFPFk9KumzqZciy43GS2p0O1RxGlJzgBMqWkhI6c+5LRUmKF5xW3tEq+sM3G01UqlQn/9hIHYa+jkCFymnCZKA3BN/c1m5fLpH0G5ySvg+daSboyhHnfT5bfxDJQrLAffOANMllaX+loLSqjKk+o29IKAh1webmRcvcxJnluutvvSAmD1WVQdgDaDE2by1A3Ldw5t19IcFnGl4gyJysSNQehvzvd49gfNngqLnf8Apf45g/P1jIW2HgrCvw9SLX7xFRKYGxJ98PvgoI2NhqLP6uYV8UkATVM+3TXm/eM6dmhqiFLSkqAUcotmPIdPveCq+IKdCMqQQAG0f4vrAaeLHty58vjERdMMrxHNp45q3NlMWeWLmKVjVl8JJUpTJWkFjs97MflASrqC7BZIAG5B79YiS1nygknKLOdBu3KMmDrEcOkWN7pOy+bXSmuFQWwTHjLUMyioK2u/oXMHMWxpa5X/ALbzqOo0YMXLuMp6v2hRo5Vn3+xEKuDKA5wubQ4sk1kqmv7P90Y46qUU0+Rnp8amyc3jKQteqUpUFEOLJVbbe5gfVY0krQpBuFJzjRJUb5h1BtABUpZUyf3DUm0E8J4cSqy1EkAm1tPjFsWnhiuXl/zohkyudX4O2NV0+apMydOVMSnKlWlkknQNo7++NarClIznMCEEHdyDdJ++RjVVaJM0JmAqlrlICgdgQ7jmN/WC9LhsyfLmjxEpQhIlpUxOZIGZ+fskB+pirbVMkwGhYUxNtHIG4A/j4xavA2FSBQzEz8pFSfLm8qilmDPoXSSG6HlCLw7hHipVLYXVLAWeZUzdILcScM1k8CbnQiTJlKXLRmJKAGZJsCZimBJLDoAGgqcYv1Mrggm7YqYthokzZkoBSlpLBVgCnVJd2ukg+sbYRw6uaVFaghKdVa35JAPmPrpEnhfHklfhVeWYkOElacywSXIzM7O5Yne0NKJSEhcqWGUsIKRsMyw4cuQCllWbYaWgSuJv0Wijlyre/T/0E1lR5zcluetud4EYvR55eYMVpSpYG7b9yB5m6QexnhOpljOpJKGBKxdIJt6X+YjlhHDFRMUlTeGhJSVLWwIS/tZScxHpGOEJRndH2ufNp9RpnBtJNV9/92CuBMX8BSZrhRSCEvq7psPS3YxH/ELFzU1ZmqCUulIZItZ9TuYFyZQlrYHygnKTyuxPweJf/pyqqFFaUKXmJYpBaw2Omlo3RSU9x+c83RlJVGXI8qSlS3BUwZSSE2DjoehzRFUHLCCsrg2olECePDTrqC5bSxs1451JShYCB7RAA5HQv25x7cr4PSk26Zwp50ynWJiFFEy7FOrb+jWhqw38WqmVITJVJSSHSFZlIZJszJuCAbEKEKylMCs3O3bl8hEGdU2JPaGT9jym0qD6cUUqWpNghrJAYDU277k3LB4fPw6w8TleGr2UJQtfdTsPcB8YqzC52YFN7s3bd4sLg6qrZfiTKZCSJpBJVl0S4SwUoMNfhDp1IZybfJC/FPExNrShPsyQJaQNLXV8SfdAbh2WSsDRz0iVinhCYTOcLJJVrrvpGUdVTJIax1FlfXtB3cnqJypGVZG4+f0jSrcBIG6h84nfmkrdRvzJH8x1lzpf9PwEGwUb01Ta19YMS610+ZmIY8nv8TAoYgkWCT8BHSRiSTpy+oDd7/CPbg0RZyFLUSUnXqdhGRMViH/BXw/mMhdyPUDKaZ+mVNbm+jNu0LeITcy1EPcnWGjw3QQQWIv293yhOxFeVyB7tonE0TOM+dbtzaNfF8gt8Y5IlFTO/aJk2Ra9vv4wzJMjyVODa2/8c9N40UL20f7b4R0KWLba841Wi0GwNmyAwtziHUg6m43iYnYdIh1NSkEvElyQ7NKdGZUs/wBJPuIhlw85VO7WPyhYkzsodn3EH6taFS0mQtfmDlJZuz9NNI8/YDOuN4FNmypRSgKKUpAIsWIFi5a0deHMREiUuXMzOrIEg3BXmyqHYBjEaZiS0yDJSpZmLKMmxBJGYWNkx7M8SXkSpIUUr82V3Va5ILu4YvzELTqmeDeFU/5YzKhaFrky1XSk5fOFMl9iAC/dvUtWfihT+EZgcVKkKA8pIlkvlS7AKYgOW/du0R8R4y8OjKEykrAykhykKKxmzkAOd7PtCvhGIUk4ol1dOiWCSBNl5ks9vO5OdP8Ay1DbhxAlhhkrd4NWOUYxSOXB2ELr63xJpAGbOpTBIJ1byhg/aLBx/hddNN/MoOZCsoWBfK2UAhtUsPTtpDOHSESly6WYEKsQUkLYgtmIJPlLEW1gLh9VWGVPTUzVkOEJQSCCq3mFtLhm68oaeSHKfg0Q1fyJpx8Drh/EwRLUpShlIdj8oRsY4qzJUiW4Spw//E6j3WjtjVQmVIyM+bygdrv6WhKxRak+RrkB+bEOB3I+cCM3l5HyfEtykscdu7vyT+FJcuqqUS5lgSSRzABLAiLroqVKEploASlKAEjsNIoDAhNkTkTUpSSk2BOrghuhvrtFzy8VmTZWdMmapQUtIEsAnyMCsuzAqzAC5LaXiephJ/kV/Qhpobro8xNCZ7pUHGh1BcduUVJhGHTqipUhKStYKha4AByk2swfXrDtjuLTly5f5Yl5ijnIIzhQb9Ih3Sq9wzsLPDHwlwmKOcVBQUtUtl2ZIuDY67esQwuWPG3PthzwblVFfcR8K1VPLU8tRS4uh1JCE3csLOSNeR5wp1bvlIZtiLvH0n47kgkWBI76QmfiDw0ipR+YXMKVyUKvlzFSR5hmLiwu294tg1MZcEJYtpXPC9KnxkJV+4h+3KLDTja/HWmnkmYU6kKCUAMC2mutorXCApU1JT+0ufpDdwriCZNSUuyCMrnmm7n4xZJ/N3X4Jo042oFqUmblA8ROYgEqAI1uw+WphblSyDeHLiLHkTyESA6XsTudyB/T82hbm05SX319dfrFd3NIbsO4H+olSXFhbv8A7jqRq/3t/MCsJqchCoMVSSSpQ0t8fpFLBREkggFy+v8Ah4k4FSOSs9h9TEdaCbbqMHaSWEpAG0I2MkdFpjI8mKvGQp4hVSglHVjbnCNXAk/f1h7rqUFD5r5dz9IUlSL7R5cFpMG0bg6HrE5QBbX4RIpqXViPWJS8GzfuHOGJgqZKsW1fblziIpNwDYPfvBesoSlJOZwNYhyZHlWqxCW1++UDkVojFDk9C0RZtAFk7G0bSZxB7xubvZ2heUybXJCNIQyXTewvziRSSJ0pwnKQdi7PziPUzGsLdYYaRpiEq5i/feGbpAZvguCzFTPFWRmD5W2LWPaCiaVK5n6pKVEKzAKKSG0II2aONOooIaOeK41LVNRKQg+H5c4fK5cFnuyW+cRdti9kPHyRLl+H5klWpYuEJEsd3OcvAaqolIYzAE5g7Xf15PDPT1yUEKASCgBJGti5ISbkMonfvArHq8TFpISVE7NsNBb1gwbuhk/By4PrRLqgFFkrSpJfT+ofEfGGtFQhUyYQoFOZJJFwyUC/vhClB157J3Au3Yf5g3huMolqKsuY6M9n3Nxr97wmbHbtAkg1xPJCpSdyC47NCzVUBBzk5lTPMTycm3pHbEsUCyyHCNQk7PqA2zwHqlnUEv3g4otKgInzEsIs/gmjLzfzEzMJKszay3UfFTNCSDmU5zAN84pj82v+on4wyUnECxITJnElKSySAnOl3LPZ09CbbRatpt084xbjJ0n59i3eM6OWU0sg5VZ5wIIfOJKEuVlQJJygJJVyFo6TZ7lK0EFKglzqCNQQRtFRT8cXlWiUtSUKDKf21J3BUPZSf6Bbm8MPCXFCZUvwpqiEAApLZmJNwzEsXHxiGoj8xcdnnlSe1O0PEyYCotmzbhmHpfSEf8ScWPkkSyQogqX5soykFOU3Yvc30Yc4J1PEMtYUJRmZmYKNgH5bkix6WitMSpFpW6iVEkgk3u+59xfrGXS6dxm5yFyZU1tQawGQEy8x9T8SflBWj4fTNohOHtiYoqIuShwCG0ce0PtgVWvLLTKSdHKj62+T+6GHgGtUEznDymH/AJcgN3H0hdXKcMbyQfTX3Xt9xdPFSlTLDwLh+VKR5UJD7s5LWuTcxxxHhCnnKDoy8yhkv0Nm+ETqbE05Ei7t2iUKwCPhPxGphkc1J3+50XDxRXnEvCH5b9SXmVL0Ls4O2mo9IgUNQkpOazenT17RYnE85KqaYkeZRSwA+9tfSKqopeaYB10+/WPt/hGryZ8P9TloxZIUwzh0mxUewHz++8E5IctHGYGAEG+GcL8VYfQXPaOv26JEql4dCkhSiQTcNyjIZqlLFukexfYhLFCVISZbMNOUJ+IywhRg4Kw5YD14C35xCy8cFK5EGVUG8eSanMSkRpTC5ES5FOE35wUelFJ8AvFkkS2dyT2trAwEplgc7wXxSYlSgBy+JgdXSr66CCTBkyXd43kVoTcCO6ZbRyXKAB0hWxWRKiVnU4DPtE3DVrl7eUnR7vzH8RETOA1P8R3EwEawG/BMLzZ6yPKm/UiBxw9QUD7RVr31idRVuchLXiaqo8MXDO4v8f4ie5rgUhSMIOTMVhLPY6BtXMe01OlTKC8mQ3IN2VyO/Jm/dHNZM8lIUUyx5llvQDuToPXaN/y6ZaLrCDcpBGY+vXTX3QPow0dl1aJaWlS25LXc/wAQBWtKl5c3mVv1MMKf1ZCROSVe0UrYWSHd2uQ4PbWF+skhJGjN7+RB6jccoMFyMok9HC8xSSQtLuQxcaW1DwGqqJaDlmAg/TnaGPDOIVKHhkgnRKj/APLn315wSmcMKnypipZ8RUsBSrkkgvZIAPIn0g79r9R6Kd0LGG0qZafFUAWsgf8ALVz25dYjTgdepJ7nWJX5KYzBJt0Ov20cBIUbMW7fWH7dhcWuWYk+YDpEyVMYg8uceTqPw2H7tVNsNk99zEWbPhfzdCEyuxNQUlSLHK3TU2aIpq1qcqLqL2AAGjP36R4K3Km0beICHUz7Nr6wUqVBoj1E1Rs33yg9whi5lKKD7KiHfYjQ/T3QNlykkPce7+Y9mptb0iWbHHLB430Ux5HCVotmkn5oIzJrJHPaK7wDH8oCVORsxv8A5hzpJqVsQp7fCPk9R8OywlVcHYhmhLmySskwtSqMCdMUAzqU29n6QQxXEVpVlSWHPnEJE0AR2PhejlgTlLyZdRlUuESjKzFIiw8Bw8SZQfU3P8QscJYfnVnVoPnDPjOIiXLLG8fQQVeowy9gRi+NNNIG0ZFfYvjZM0kH5R5A3ho1KzlFzA8LLm5jIyJvs2fpOCFedUTSq0ZGQUQfYASo+JGtaYyMgsQirVaOD6+sZGQBSLW6R1oTc9hHsZHvAGEaZTTA1r7WjvxGounsr/8AtUZGRJfnQi7B0mYQmxI8r+rxxXrGRkUQw2H/APCT/afmYWV+x/2/mMjISH/p5dHGm1MF/wAytIISpQd3YkOxs7axkZBmFdlm8H3SH/pT8jCNjlsQIFhaw00jIyOXou5nQ1XT+wEWXMw9FwOEZGR04nLN20j2Tr/5fOPIyHfQ66N6o+Ud47UxsPSMjIX9Ip3pTf1Pzh24eWWTc7/WMjILLRJeNae76wCmrPMx7GRHH5/caQ/cMLPgJud/mYG8UzlXudBvGRkbP0k/JWlYs5zc6xkZGQgT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076" name="Picture 4" descr="http://4.bp.blogspot.com/-4uuBPlyDSvc/T6PfkQpAZSI/AAAAAAAAA-s/8RqbXrVd9Yk/s1600/IMG_10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943" y="2924944"/>
            <a:ext cx="4016178" cy="29995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0368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467544" y="4437112"/>
            <a:ext cx="8229600" cy="2049091"/>
          </a:xfrm>
        </p:spPr>
        <p:txBody>
          <a:bodyPr>
            <a:normAutofit/>
          </a:bodyPr>
          <a:lstStyle/>
          <a:p>
            <a:r>
              <a:rPr lang="es-MX" sz="3200" dirty="0" smtClean="0"/>
              <a:t>4- Fomentar, en al vida diaria , el interés y la preocupación por el lenguaje y cultivar el gozo por hablar y escuchar y el sentido del lenguaje.</a:t>
            </a:r>
            <a:endParaRPr lang="es-MX" sz="3200" dirty="0"/>
          </a:p>
        </p:txBody>
      </p:sp>
      <p:pic>
        <p:nvPicPr>
          <p:cNvPr id="4098" name="Picture 2" descr="http://alcanza.uprrp.edu/modulo3/img/modulos2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52736"/>
            <a:ext cx="4464496" cy="33483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901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428672" y="1412776"/>
            <a:ext cx="6048672" cy="2880320"/>
          </a:xfrm>
        </p:spPr>
        <p:txBody>
          <a:bodyPr>
            <a:normAutofit/>
          </a:bodyPr>
          <a:lstStyle/>
          <a:p>
            <a:r>
              <a:rPr lang="es-MX" sz="3200" dirty="0" smtClean="0"/>
              <a:t>5- Fomentar una riqueza de emociones a través de diversas experiencias y fomentar la creatividad.  </a:t>
            </a:r>
            <a:endParaRPr lang="es-MX" sz="3200" dirty="0"/>
          </a:p>
        </p:txBody>
      </p:sp>
      <p:pic>
        <p:nvPicPr>
          <p:cNvPr id="5122" name="Picture 2" descr="http://learningknowledge.files.wordpress.com/2012/11/creatividad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83" y="3356992"/>
            <a:ext cx="4286250" cy="27146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33756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349640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MX" sz="2400" dirty="0" smtClean="0"/>
              <a:t>Las normas critican explícitamente la educación enfocada a logros, observando que la expresión natural de los propios sentimientos e ideas de los niños debe ser valorada.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400" dirty="0"/>
              <a:t>P</a:t>
            </a:r>
            <a:r>
              <a:rPr lang="es-MX" sz="2400" dirty="0" smtClean="0"/>
              <a:t>uedo </a:t>
            </a:r>
            <a:r>
              <a:rPr lang="es-MX" sz="2400" dirty="0"/>
              <a:t>señalar que la educación moral, es una herramienta   para adquirir normas y reglas y obtener algo más que conocimiento esencial de ellas, logrando que las ponga en práctica el educando, para integrase mejor a la sociedad</a:t>
            </a:r>
            <a:endParaRPr lang="es-MX" sz="24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907704" y="404664"/>
            <a:ext cx="5112568" cy="701040"/>
          </a:xfrm>
        </p:spPr>
        <p:txBody>
          <a:bodyPr/>
          <a:lstStyle/>
          <a:p>
            <a:r>
              <a:rPr lang="es-MX" dirty="0" smtClean="0"/>
              <a:t>Conclusión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40320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38</TotalTime>
  <Words>352</Words>
  <Application>Microsoft Office PowerPoint</Application>
  <PresentationFormat>Presentación en pantalla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BlackTie</vt:lpstr>
      <vt:lpstr>EL SISTEMA EDUCATIVO JAPONES.</vt:lpstr>
      <vt:lpstr>Presentación de PowerPoint</vt:lpstr>
      <vt:lpstr>" Las normas nacionales para educación preescolar" 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Conclusión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 Las normas nacionales para educación preescolar" </dc:title>
  <dc:creator>Ba-k.com</dc:creator>
  <cp:lastModifiedBy>Ba-k.com</cp:lastModifiedBy>
  <cp:revision>4</cp:revision>
  <dcterms:created xsi:type="dcterms:W3CDTF">2013-02-24T05:32:42Z</dcterms:created>
  <dcterms:modified xsi:type="dcterms:W3CDTF">2013-02-25T05:26:45Z</dcterms:modified>
</cp:coreProperties>
</file>