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17AD6AC-FA29-484F-B11A-2510C9C916C8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029EE87-C59C-4362-93CF-705F94CFC17B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AD6AC-FA29-484F-B11A-2510C9C916C8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9EE87-C59C-4362-93CF-705F94CFC17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AD6AC-FA29-484F-B11A-2510C9C916C8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9EE87-C59C-4362-93CF-705F94CFC17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17AD6AC-FA29-484F-B11A-2510C9C916C8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29EE87-C59C-4362-93CF-705F94CFC17B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17AD6AC-FA29-484F-B11A-2510C9C916C8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029EE87-C59C-4362-93CF-705F94CFC17B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AD6AC-FA29-484F-B11A-2510C9C916C8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9EE87-C59C-4362-93CF-705F94CFC17B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AD6AC-FA29-484F-B11A-2510C9C916C8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9EE87-C59C-4362-93CF-705F94CFC17B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17AD6AC-FA29-484F-B11A-2510C9C916C8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29EE87-C59C-4362-93CF-705F94CFC17B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AD6AC-FA29-484F-B11A-2510C9C916C8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9EE87-C59C-4362-93CF-705F94CFC17B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17AD6AC-FA29-484F-B11A-2510C9C916C8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29EE87-C59C-4362-93CF-705F94CFC17B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17AD6AC-FA29-484F-B11A-2510C9C916C8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29EE87-C59C-4362-93CF-705F94CFC17B}" type="slidenum">
              <a:rPr lang="es-MX" smtClean="0"/>
              <a:t>‹Nº›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17AD6AC-FA29-484F-B11A-2510C9C916C8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029EE87-C59C-4362-93CF-705F94CFC17B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764704"/>
          <a:ext cx="9144000" cy="47393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627785"/>
                <a:gridCol w="3468215"/>
                <a:gridCol w="3048000"/>
              </a:tblGrid>
              <a:tr h="556671"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itchFamily="34" charset="0"/>
                          <a:cs typeface="Arial" pitchFamily="34" charset="0"/>
                        </a:rPr>
                        <a:t>YOCHIEN</a:t>
                      </a:r>
                      <a:endParaRPr lang="es-MX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3200" dirty="0" smtClean="0">
                          <a:latin typeface="Arial" pitchFamily="34" charset="0"/>
                          <a:cs typeface="Arial" pitchFamily="34" charset="0"/>
                        </a:rPr>
                        <a:t>HOIKUEN</a:t>
                      </a:r>
                      <a:endParaRPr lang="es-MX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99605">
                <a:tc>
                  <a:txBody>
                    <a:bodyPr/>
                    <a:lstStyle/>
                    <a:p>
                      <a:r>
                        <a:rPr lang="es-MX" dirty="0" smtClean="0"/>
                        <a:t>Son administrados por…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Ministro de Educación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Ministro de Bienestar</a:t>
                      </a:r>
                      <a:endParaRPr lang="es-MX" dirty="0"/>
                    </a:p>
                  </a:txBody>
                  <a:tcPr/>
                </a:tc>
              </a:tr>
              <a:tr h="1670012">
                <a:tc>
                  <a:txBody>
                    <a:bodyPr/>
                    <a:lstStyle/>
                    <a:p>
                      <a:r>
                        <a:rPr lang="es-MX" dirty="0" smtClean="0"/>
                        <a:t>Tiempo de trabajo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Están cerrados varios días laborales, así como en Domingo y días</a:t>
                      </a:r>
                      <a:r>
                        <a:rPr lang="es-MX" baseline="0" dirty="0" smtClean="0"/>
                        <a:t> festivos. Se cierran durante seis semanas en verano y dos cada invierno y primavera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Desde las 7.00 am</a:t>
                      </a:r>
                      <a:r>
                        <a:rPr lang="es-MX" baseline="0" dirty="0" smtClean="0"/>
                        <a:t> a hasta después de las 7.00 pm seis días a la semana</a:t>
                      </a:r>
                      <a:endParaRPr lang="es-MX" dirty="0"/>
                    </a:p>
                  </a:txBody>
                  <a:tcPr/>
                </a:tc>
              </a:tr>
              <a:tr h="453148">
                <a:tc>
                  <a:txBody>
                    <a:bodyPr/>
                    <a:lstStyle/>
                    <a:p>
                      <a:r>
                        <a:rPr lang="es-MX" dirty="0" smtClean="0"/>
                        <a:t>Traducción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“jardín de niños”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“guardería”</a:t>
                      </a:r>
                      <a:endParaRPr lang="es-MX" dirty="0"/>
                    </a:p>
                  </a:txBody>
                  <a:tcPr/>
                </a:tc>
              </a:tr>
              <a:tr h="461543">
                <a:tc>
                  <a:txBody>
                    <a:bodyPr/>
                    <a:lstStyle/>
                    <a:p>
                      <a:r>
                        <a:rPr lang="es-MX" dirty="0" smtClean="0"/>
                        <a:t>Atención a niños de…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De 3 a 6 años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De seis meses a seis años</a:t>
                      </a:r>
                      <a:endParaRPr lang="es-MX" dirty="0"/>
                    </a:p>
                  </a:txBody>
                  <a:tcPr/>
                </a:tc>
              </a:tr>
              <a:tr h="868141">
                <a:tc>
                  <a:txBody>
                    <a:bodyPr/>
                    <a:lstStyle/>
                    <a:p>
                      <a:r>
                        <a:rPr lang="es-MX" dirty="0" smtClean="0"/>
                        <a:t>Atención para…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Para los</a:t>
                      </a:r>
                      <a:r>
                        <a:rPr lang="es-MX" baseline="0" dirty="0" smtClean="0"/>
                        <a:t> niños de madres que no trabajan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Niños de madres trabajadoras</a:t>
                      </a:r>
                      <a:endParaRPr lang="es-MX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0" y="5301208"/>
          <a:ext cx="9144000" cy="14630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627784"/>
                <a:gridCol w="3468216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s-MX" b="0" dirty="0" smtClean="0"/>
                        <a:t>Vestimenta</a:t>
                      </a:r>
                      <a:endParaRPr lang="es-MX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0" dirty="0" smtClean="0"/>
                        <a:t>Overol</a:t>
                      </a:r>
                      <a:r>
                        <a:rPr lang="es-MX" b="0" baseline="0" dirty="0" smtClean="0"/>
                        <a:t> azul marino ala rodilla o falda, camia blanca, chamarra azul marino, sombrero con moño o borla y mochila azul o roja</a:t>
                      </a:r>
                      <a:endParaRPr lang="es-MX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0" dirty="0" smtClean="0"/>
                        <a:t>No</a:t>
                      </a:r>
                      <a:r>
                        <a:rPr lang="es-MX" b="0" baseline="0" dirty="0" smtClean="0"/>
                        <a:t> se usan uniformes, usan placas en sus camisas con su nombre y apellido.</a:t>
                      </a:r>
                      <a:endParaRPr lang="es-MX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9 Imagen" descr="cinc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2564904"/>
            <a:ext cx="1805186" cy="1805186"/>
          </a:xfrm>
          <a:prstGeom prst="rect">
            <a:avLst/>
          </a:prstGeom>
        </p:spPr>
      </p:pic>
      <p:pic>
        <p:nvPicPr>
          <p:cNvPr id="9" name="8 Imagen" descr="kigae2_sof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80112" y="4913784"/>
            <a:ext cx="1944216" cy="1944216"/>
          </a:xfrm>
          <a:prstGeom prst="rect">
            <a:avLst/>
          </a:prstGeom>
        </p:spPr>
      </p:pic>
      <p:pic>
        <p:nvPicPr>
          <p:cNvPr id="8" name="7 Imagen" descr="souji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67944" y="2348880"/>
            <a:ext cx="2165226" cy="2165226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200" dirty="0" smtClean="0">
                <a:solidFill>
                  <a:srgbClr val="002060"/>
                </a:solidFill>
                <a:latin typeface="Algerian" pitchFamily="82" charset="0"/>
              </a:rPr>
              <a:t>Normas Nacionales Para la Educación Preescolar</a:t>
            </a:r>
            <a:endParaRPr lang="es-MX" sz="3200" dirty="0">
              <a:solidFill>
                <a:srgbClr val="002060"/>
              </a:solidFill>
              <a:latin typeface="Algerian" pitchFamily="82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0" y="1340768"/>
            <a:ext cx="8748464" cy="5133184"/>
          </a:xfrm>
        </p:spPr>
        <p:txBody>
          <a:bodyPr>
            <a:normAutofit/>
          </a:bodyPr>
          <a:lstStyle/>
          <a:p>
            <a:r>
              <a:rPr lang="es-MX" dirty="0" smtClean="0"/>
              <a:t>1. Fomentar los hábitos básicos para la vida cotidiana y las actitudes necesarias para llevar una vida sana, segura y feliz y para sentar los fundamentos de mentes y cuerpos íntegros.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2. Fomentar el afecto y la confianza hacia los demás y cultivar actitudes de autonomía y de cooperación y para despertar la moralidad</a:t>
            </a:r>
            <a:endParaRPr lang="es-MX" dirty="0"/>
          </a:p>
        </p:txBody>
      </p:sp>
      <p:sp>
        <p:nvSpPr>
          <p:cNvPr id="13314" name="AutoShape 2" descr="Limpieza (color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3316" name="AutoShape 4" descr="Limpieza (color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13318" name="AutoShape 6" descr="Limpieza (color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" name="10 Imagen" descr="uno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07904" y="5157192"/>
            <a:ext cx="1656184" cy="170080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 descr="gakkou8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3848100"/>
            <a:ext cx="4762500" cy="3009900"/>
          </a:xfrm>
          <a:prstGeom prst="rect">
            <a:avLst/>
          </a:prstGeom>
        </p:spPr>
      </p:pic>
      <p:pic>
        <p:nvPicPr>
          <p:cNvPr id="4" name="3 Imagen" descr="kadan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692696"/>
            <a:ext cx="2597274" cy="2597274"/>
          </a:xfrm>
          <a:prstGeom prst="rect">
            <a:avLst/>
          </a:prstGeom>
        </p:spPr>
      </p:pic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568952" cy="6285312"/>
          </a:xfrm>
        </p:spPr>
        <p:txBody>
          <a:bodyPr/>
          <a:lstStyle/>
          <a:p>
            <a:r>
              <a:rPr lang="es-MX" dirty="0" smtClean="0"/>
              <a:t>3. Fomentar el interés y preocupación por la naturaleza y el entorno y cultivar la riqueza de sentimientos y la capacidad de pensar en estas cosas.</a:t>
            </a:r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4. Fomentar, en la vida diaria, el interés y la preocupación por el lenguaje y cultivar el gozo por hablar y escuchar el sentido del lenguaje.</a:t>
            </a:r>
            <a:endParaRPr lang="es-MX" dirty="0"/>
          </a:p>
        </p:txBody>
      </p:sp>
      <p:pic>
        <p:nvPicPr>
          <p:cNvPr id="6" name="5 Imagen" descr="dos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0923577">
            <a:off x="5076056" y="4221088"/>
            <a:ext cx="3430860" cy="205851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424936" cy="6285312"/>
          </a:xfrm>
        </p:spPr>
        <p:txBody>
          <a:bodyPr/>
          <a:lstStyle/>
          <a:p>
            <a:endParaRPr lang="es-MX" dirty="0" smtClean="0"/>
          </a:p>
          <a:p>
            <a:r>
              <a:rPr lang="es-MX" dirty="0" smtClean="0"/>
              <a:t>5. Fomentar una riqueza de emociones a través de diversas experiencias y fomentar la creatividad. </a:t>
            </a:r>
            <a:endParaRPr lang="es-MX" dirty="0"/>
          </a:p>
        </p:txBody>
      </p:sp>
      <p:pic>
        <p:nvPicPr>
          <p:cNvPr id="4" name="3 Imagen" descr="seeis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1844824"/>
            <a:ext cx="2309242" cy="2309242"/>
          </a:xfrm>
          <a:prstGeom prst="rect">
            <a:avLst/>
          </a:prstGeom>
        </p:spPr>
      </p:pic>
      <p:pic>
        <p:nvPicPr>
          <p:cNvPr id="5" name="4 Imagen" descr="seis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87624" y="2276872"/>
            <a:ext cx="2453258" cy="245325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43</TotalTime>
  <Words>279</Words>
  <Application>Microsoft Office PowerPoint</Application>
  <PresentationFormat>Presentación en pantalla (4:3)</PresentationFormat>
  <Paragraphs>34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Mirador</vt:lpstr>
      <vt:lpstr>Diapositiva 1</vt:lpstr>
      <vt:lpstr>Normas Nacionales Para la Educación Preescolar</vt:lpstr>
      <vt:lpstr>Diapositiva 3</vt:lpstr>
      <vt:lpstr>Diapositiva 4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Susana</dc:creator>
  <cp:lastModifiedBy>Susana</cp:lastModifiedBy>
  <cp:revision>5</cp:revision>
  <dcterms:created xsi:type="dcterms:W3CDTF">2013-02-25T03:43:19Z</dcterms:created>
  <dcterms:modified xsi:type="dcterms:W3CDTF">2013-02-25T04:27:06Z</dcterms:modified>
</cp:coreProperties>
</file>