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C0241B-924B-414C-984C-9B790B5832DB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6B6CED-1BC5-4407-ADE8-AD03B5253FF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8892480" cy="3384376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 smtClean="0">
                <a:solidFill>
                  <a:schemeClr val="tx1"/>
                </a:solidFill>
              </a:rPr>
              <a:t>s</a:t>
            </a:r>
            <a:r>
              <a:rPr lang="es-ES" sz="3200" dirty="0" err="1" smtClean="0">
                <a:solidFill>
                  <a:schemeClr val="tx1"/>
                </a:solidFill>
              </a:rPr>
              <a:t>aira</a:t>
            </a:r>
            <a:r>
              <a:rPr lang="es-ES" sz="3200" dirty="0" smtClean="0">
                <a:solidFill>
                  <a:schemeClr val="tx1"/>
                </a:solidFill>
              </a:rPr>
              <a:t> melisa carrillo </a:t>
            </a:r>
            <a:r>
              <a:rPr lang="es-ES" sz="3200" dirty="0" err="1" smtClean="0">
                <a:solidFill>
                  <a:schemeClr val="tx1"/>
                </a:solidFill>
              </a:rPr>
              <a:t>zaragoza</a:t>
            </a:r>
            <a:r>
              <a:rPr lang="es-ES" sz="3200" dirty="0" smtClean="0">
                <a:solidFill>
                  <a:schemeClr val="tx1"/>
                </a:solidFill>
              </a:rPr>
              <a:t/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/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>3º “C”  # 4</a:t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/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>subtema 1. YOCHIEN Y HOIKUEN .</a:t>
            </a:r>
            <a:br>
              <a:rPr lang="es-ES" sz="3200" dirty="0" smtClean="0">
                <a:solidFill>
                  <a:schemeClr val="tx1"/>
                </a:solidFill>
              </a:rPr>
            </a:br>
            <a:r>
              <a:rPr lang="es-ES" sz="3200" dirty="0" smtClean="0">
                <a:solidFill>
                  <a:schemeClr val="tx1"/>
                </a:solidFill>
              </a:rPr>
              <a:t>subtema 2.   el sistema educativo japonés.</a:t>
            </a:r>
            <a:endParaRPr lang="es-E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16632" y="-378296"/>
            <a:ext cx="7543800" cy="11430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accent1"/>
                </a:solidFill>
                <a:latin typeface="Comic Sans MS" pitchFamily="66" charset="0"/>
              </a:rPr>
              <a:t>Subtema 1</a:t>
            </a:r>
            <a:r>
              <a:rPr lang="es-ES" sz="3200" dirty="0" smtClean="0">
                <a:latin typeface="Comic Sans MS" pitchFamily="66" charset="0"/>
              </a:rPr>
              <a:t>. </a:t>
            </a:r>
            <a:r>
              <a:rPr lang="es-ES" sz="3200" dirty="0" err="1" smtClean="0">
                <a:solidFill>
                  <a:schemeClr val="tx1"/>
                </a:solidFill>
                <a:latin typeface="Comic Sans MS" pitchFamily="66" charset="0"/>
              </a:rPr>
              <a:t>Yochien</a:t>
            </a:r>
            <a:r>
              <a:rPr lang="es-ES" sz="3200" dirty="0" smtClean="0">
                <a:solidFill>
                  <a:schemeClr val="tx1"/>
                </a:solidFill>
                <a:latin typeface="Comic Sans MS" pitchFamily="66" charset="0"/>
              </a:rPr>
              <a:t> y </a:t>
            </a:r>
            <a:r>
              <a:rPr lang="es-ES" sz="3200" dirty="0" err="1" smtClean="0">
                <a:solidFill>
                  <a:schemeClr val="tx1"/>
                </a:solidFill>
                <a:latin typeface="Comic Sans MS" pitchFamily="66" charset="0"/>
              </a:rPr>
              <a:t>Hoikuen</a:t>
            </a:r>
            <a:r>
              <a:rPr lang="es-ES" sz="3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s-ES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>
          <a:xfrm>
            <a:off x="323528" y="2060848"/>
            <a:ext cx="3801616" cy="4392488"/>
          </a:xfrm>
        </p:spPr>
        <p:txBody>
          <a:bodyPr>
            <a:normAutofit fontScale="92500" lnSpcReduction="20000"/>
          </a:bodyPr>
          <a:lstStyle/>
          <a:p>
            <a:r>
              <a:rPr lang="es-ES" sz="2600" dirty="0" smtClean="0"/>
              <a:t>Escuela de medio tiempo </a:t>
            </a:r>
          </a:p>
          <a:p>
            <a:r>
              <a:rPr lang="es-ES" sz="2600" dirty="0" smtClean="0"/>
              <a:t>Administradas por el Ministro de Educación.</a:t>
            </a:r>
          </a:p>
          <a:p>
            <a:r>
              <a:rPr lang="es-ES" sz="2600" dirty="0" smtClean="0"/>
              <a:t>Jardines de niños.</a:t>
            </a:r>
          </a:p>
          <a:p>
            <a:r>
              <a:rPr lang="es-ES" sz="2600" dirty="0" smtClean="0"/>
              <a:t>Niños de 3 a 6 años.</a:t>
            </a:r>
          </a:p>
          <a:p>
            <a:endParaRPr lang="es-ES" sz="2600" dirty="0" smtClean="0"/>
          </a:p>
          <a:p>
            <a:r>
              <a:rPr lang="es-ES" sz="2600" dirty="0" smtClean="0"/>
              <a:t>Usan uniforme: overol azul marino a la rodilla o falda, camisa blanca  con cuello redondo  y una chamarra ligera azul marino.</a:t>
            </a:r>
          </a:p>
          <a:p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355976" y="1844824"/>
            <a:ext cx="4104456" cy="4464496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/>
              <a:t> </a:t>
            </a:r>
            <a:r>
              <a:rPr lang="es-ES" dirty="0" smtClean="0"/>
              <a:t>Escuela Tiempo completo.</a:t>
            </a:r>
          </a:p>
          <a:p>
            <a:r>
              <a:rPr lang="es-ES" dirty="0" smtClean="0"/>
              <a:t>Administradas por el Ministro de Bienestar.</a:t>
            </a:r>
          </a:p>
          <a:p>
            <a:r>
              <a:rPr lang="es-ES" dirty="0" smtClean="0"/>
              <a:t>Guarderías.</a:t>
            </a:r>
          </a:p>
          <a:p>
            <a:r>
              <a:rPr lang="es-ES" dirty="0" smtClean="0"/>
              <a:t>Niños de 6 meses a 6 años.</a:t>
            </a:r>
          </a:p>
          <a:p>
            <a:r>
              <a:rPr lang="es-ES" dirty="0" smtClean="0"/>
              <a:t>No se usan uniformes, usan placas en sus camisas con su nombre y apellido, el nombre de la escuela y el de su grupo.</a:t>
            </a:r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>
          <a:xfrm>
            <a:off x="539552" y="1124744"/>
            <a:ext cx="3657600" cy="658368"/>
          </a:xfrm>
        </p:spPr>
        <p:txBody>
          <a:bodyPr>
            <a:normAutofit/>
          </a:bodyPr>
          <a:lstStyle/>
          <a:p>
            <a:pPr algn="ctr"/>
            <a:r>
              <a:rPr lang="es-ES" sz="3200" dirty="0" err="1" smtClean="0"/>
              <a:t>Yochien</a:t>
            </a:r>
            <a:r>
              <a:rPr lang="es-ES" sz="3200" dirty="0" smtClean="0"/>
              <a:t> </a:t>
            </a:r>
            <a:endParaRPr lang="es-ES" sz="3200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355976" y="1124744"/>
            <a:ext cx="3657600" cy="658368"/>
          </a:xfrm>
        </p:spPr>
        <p:txBody>
          <a:bodyPr>
            <a:normAutofit/>
          </a:bodyPr>
          <a:lstStyle/>
          <a:p>
            <a:pPr algn="ctr"/>
            <a:r>
              <a:rPr lang="es-ES" sz="3200" dirty="0" err="1" smtClean="0"/>
              <a:t>Hoikuen</a:t>
            </a:r>
            <a:r>
              <a:rPr lang="es-ES" sz="3200" dirty="0" smtClean="0"/>
              <a:t> </a:t>
            </a:r>
            <a:endParaRPr lang="es-E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2"/>
          </p:nvPr>
        </p:nvSpPr>
        <p:spPr>
          <a:xfrm>
            <a:off x="457200" y="1775048"/>
            <a:ext cx="3657600" cy="3886200"/>
          </a:xfrm>
        </p:spPr>
        <p:txBody>
          <a:bodyPr/>
          <a:lstStyle/>
          <a:p>
            <a:r>
              <a:rPr lang="es-ES" dirty="0" smtClean="0"/>
              <a:t>El primer </a:t>
            </a:r>
            <a:r>
              <a:rPr lang="es-ES" dirty="0" err="1" smtClean="0"/>
              <a:t>yochien</a:t>
            </a:r>
            <a:r>
              <a:rPr lang="es-ES" dirty="0" smtClean="0"/>
              <a:t> se abrió en 1876.</a:t>
            </a:r>
          </a:p>
          <a:p>
            <a:r>
              <a:rPr lang="es-ES" dirty="0" smtClean="0"/>
              <a:t>Horario de 7:00am  a 2:00pm Es para las madres que no trabajan.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4"/>
          </p:nvPr>
        </p:nvSpPr>
        <p:spPr>
          <a:xfrm>
            <a:off x="4371975" y="1775048"/>
            <a:ext cx="3657600" cy="3886200"/>
          </a:xfrm>
        </p:spPr>
        <p:txBody>
          <a:bodyPr/>
          <a:lstStyle/>
          <a:p>
            <a:r>
              <a:rPr lang="es-ES" dirty="0" smtClean="0"/>
              <a:t>El primer </a:t>
            </a:r>
            <a:r>
              <a:rPr lang="es-ES" dirty="0" err="1" smtClean="0"/>
              <a:t>hoikuen</a:t>
            </a:r>
            <a:r>
              <a:rPr lang="es-ES" dirty="0" smtClean="0"/>
              <a:t> se abrió  en 1890.</a:t>
            </a:r>
          </a:p>
          <a:p>
            <a:r>
              <a:rPr lang="es-ES" dirty="0" smtClean="0"/>
              <a:t>Horario de 7:00 am a 7:00 pm seis días de la semana para madres trabajadoras.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826416"/>
            <a:ext cx="3657600" cy="658368"/>
          </a:xfrm>
        </p:spPr>
        <p:txBody>
          <a:bodyPr/>
          <a:lstStyle/>
          <a:p>
            <a:pPr algn="ctr"/>
            <a:r>
              <a:rPr lang="es-ES" sz="3200" dirty="0" err="1" smtClean="0"/>
              <a:t>Yochien</a:t>
            </a:r>
            <a:r>
              <a:rPr lang="es-ES" sz="3200" dirty="0" smtClean="0"/>
              <a:t> </a:t>
            </a:r>
            <a:endParaRPr lang="es-ES" sz="3200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836712"/>
            <a:ext cx="3657600" cy="658368"/>
          </a:xfrm>
        </p:spPr>
        <p:txBody>
          <a:bodyPr/>
          <a:lstStyle/>
          <a:p>
            <a:pPr algn="ctr"/>
            <a:r>
              <a:rPr lang="es-ES" sz="3200" dirty="0" err="1" smtClean="0"/>
              <a:t>Hoikuen</a:t>
            </a:r>
            <a:r>
              <a:rPr lang="es-ES" sz="3200" dirty="0" smtClean="0"/>
              <a:t> </a:t>
            </a:r>
            <a:endParaRPr lang="es-E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600" b="1" dirty="0" smtClean="0">
                <a:solidFill>
                  <a:schemeClr val="accent1"/>
                </a:solidFill>
                <a:latin typeface="Comic Sans MS" pitchFamily="66" charset="0"/>
              </a:rPr>
              <a:t>Subtema 2</a:t>
            </a:r>
            <a:r>
              <a:rPr lang="es-ES" sz="3600" dirty="0" smtClean="0">
                <a:latin typeface="Comic Sans MS" pitchFamily="66" charset="0"/>
              </a:rPr>
              <a:t>. </a:t>
            </a:r>
            <a:r>
              <a:rPr lang="es-ES" sz="3600" dirty="0" smtClean="0">
                <a:solidFill>
                  <a:schemeClr val="tx1"/>
                </a:solidFill>
                <a:latin typeface="Comic Sans MS" pitchFamily="66" charset="0"/>
              </a:rPr>
              <a:t>el sistema educativo japonés.</a:t>
            </a:r>
            <a:endParaRPr lang="es-ES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241176" y="1772816"/>
            <a:ext cx="8363272" cy="48737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3200" b="1" dirty="0" smtClean="0">
                <a:latin typeface="Comic Sans MS" pitchFamily="66" charset="0"/>
              </a:rPr>
              <a:t>“Normas Nacionales Para la Educación Preescolar</a:t>
            </a:r>
            <a:r>
              <a:rPr lang="es-ES" sz="3200" dirty="0" smtClean="0"/>
              <a:t>.”</a:t>
            </a:r>
          </a:p>
          <a:p>
            <a:pPr algn="just"/>
            <a:r>
              <a:rPr lang="es-ES" sz="3200" dirty="0" smtClean="0"/>
              <a:t>Fomentar los hábitos básicos para la vida cotidiana y las actitudes necesarias para llevar una vida sana, segura y feliz para sentar los fundamentos de mentes y cuerpos íntegros.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          </a:t>
            </a:r>
          </a:p>
        </p:txBody>
      </p:sp>
      <p:pic>
        <p:nvPicPr>
          <p:cNvPr id="9" name="8 Imagen" descr="JAJ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509120"/>
            <a:ext cx="2952328" cy="22113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476672"/>
            <a:ext cx="8363272" cy="4873752"/>
          </a:xfrm>
        </p:spPr>
        <p:txBody>
          <a:bodyPr>
            <a:normAutofit/>
          </a:bodyPr>
          <a:lstStyle/>
          <a:p>
            <a:pPr marL="457200" indent="-457200" algn="just"/>
            <a:endParaRPr lang="es-ES" dirty="0" smtClean="0"/>
          </a:p>
          <a:p>
            <a:pPr marL="457200" indent="-457200" algn="just"/>
            <a:r>
              <a:rPr lang="es-ES" sz="3200" dirty="0" smtClean="0"/>
              <a:t>Fomentar el afecto y la confianza hacia los demás  y cultivar actitudes de autonomía y de cooperación  y para despertar la moralidad.</a:t>
            </a:r>
          </a:p>
          <a:p>
            <a:pPr marL="457200" indent="-457200" algn="just"/>
            <a:endParaRPr lang="es-ES" sz="3200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/>
            <a:endParaRPr lang="es-ES" dirty="0" smtClean="0"/>
          </a:p>
          <a:p>
            <a:pPr marL="457200" indent="-457200" algn="just">
              <a:buNone/>
            </a:pPr>
            <a:endParaRPr lang="es-ES" dirty="0" smtClean="0"/>
          </a:p>
        </p:txBody>
      </p:sp>
      <p:pic>
        <p:nvPicPr>
          <p:cNvPr id="4" name="3 Imagen" descr="Educar a los dem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564904"/>
            <a:ext cx="5112568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859216" cy="4873752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/>
              <a:t>Fomentar el interés y preocupación por la naturaleza y el entorno y cultivar la riqueza de sentimientos y la capacidad de pensar en esas c</a:t>
            </a:r>
            <a:r>
              <a:rPr lang="es-ES" sz="3200" dirty="0" smtClean="0"/>
              <a:t>osas</a:t>
            </a:r>
            <a:endParaRPr lang="es-ES" sz="3200" dirty="0"/>
          </a:p>
        </p:txBody>
      </p:sp>
      <p:pic>
        <p:nvPicPr>
          <p:cNvPr id="4" name="3 Imagen" descr="nino_jardiner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2553997"/>
            <a:ext cx="4458692" cy="397134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136904" cy="4873752"/>
          </a:xfrm>
        </p:spPr>
        <p:txBody>
          <a:bodyPr/>
          <a:lstStyle/>
          <a:p>
            <a:pPr algn="just"/>
            <a:r>
              <a:rPr lang="es-ES" sz="3200" dirty="0" smtClean="0"/>
              <a:t>Fomentar, en la  vida diaria, el interés y la preocupación por el lenguaje y cultivar el gozo por hablar y escuchar el sentido del lenguaje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pic>
        <p:nvPicPr>
          <p:cNvPr id="4" name="3 Imagen" descr="lenguaje en niñ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189038"/>
            <a:ext cx="3096344" cy="433630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075240" cy="4873752"/>
          </a:xfrm>
        </p:spPr>
        <p:txBody>
          <a:bodyPr/>
          <a:lstStyle/>
          <a:p>
            <a:pPr algn="just"/>
            <a:r>
              <a:rPr lang="es-ES" sz="3200" dirty="0" smtClean="0"/>
              <a:t>Fomentar una riqueza de emociones a través de diversas experiencias y fomentar la </a:t>
            </a:r>
            <a:r>
              <a:rPr lang="es-ES" sz="3200" dirty="0" smtClean="0"/>
              <a:t>creatividad.</a:t>
            </a:r>
            <a:endParaRPr lang="es-ES" sz="3200" dirty="0" smtClean="0"/>
          </a:p>
          <a:p>
            <a:endParaRPr lang="es-ES" dirty="0"/>
          </a:p>
        </p:txBody>
      </p:sp>
      <p:pic>
        <p:nvPicPr>
          <p:cNvPr id="4" name="3 Imagen" descr="imaginacion-nin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276872"/>
            <a:ext cx="5832648" cy="448261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294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saira melisa carrillo zaragoza  3º “C”  # 4  subtema 1. YOCHIEN Y HOIKUEN . subtema 2.   el sistema educativo japonés.</vt:lpstr>
      <vt:lpstr>Subtema 1. Yochien y Hoikuen.</vt:lpstr>
      <vt:lpstr>Diapositiva 3</vt:lpstr>
      <vt:lpstr>Subtema 2. el sistema educativo japonés.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saaira carrillo0</dc:creator>
  <cp:lastModifiedBy>saaira carrillo0</cp:lastModifiedBy>
  <cp:revision>9</cp:revision>
  <dcterms:created xsi:type="dcterms:W3CDTF">2013-02-24T23:23:00Z</dcterms:created>
  <dcterms:modified xsi:type="dcterms:W3CDTF">2013-02-25T00:46:23Z</dcterms:modified>
</cp:coreProperties>
</file>