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B2D2A7-1F69-49A7-A5E5-E3165A7C0408}" type="datetimeFigureOut">
              <a:rPr lang="es-MX" smtClean="0"/>
              <a:t>24/02/2013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57F2E76-A896-4FB7-91D2-011B35633EC2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7543800" cy="936104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s-MX" b="1" dirty="0" smtClean="0">
                <a:solidFill>
                  <a:srgbClr val="FF0066"/>
                </a:solidFill>
                <a:latin typeface="Arial" pitchFamily="34" charset="0"/>
                <a:cs typeface="Arial" pitchFamily="34" charset="0"/>
              </a:rPr>
              <a:t>El subsistema educativo Japonés</a:t>
            </a:r>
            <a:r>
              <a:rPr lang="es-MX" b="1" dirty="0" smtClean="0">
                <a:solidFill>
                  <a:srgbClr val="FF0066"/>
                </a:solidFill>
              </a:rPr>
              <a:t>.</a:t>
            </a:r>
            <a:endParaRPr lang="es-MX" b="1" dirty="0">
              <a:solidFill>
                <a:srgbClr val="FF0066"/>
              </a:solidFill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2"/>
          </p:nvPr>
        </p:nvSpPr>
        <p:spPr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s-MX" dirty="0" smtClean="0">
                <a:solidFill>
                  <a:srgbClr val="0000FF"/>
                </a:solidFill>
              </a:rPr>
              <a:t>Centros dependientes del Ministerio de Educación.</a:t>
            </a:r>
          </a:p>
          <a:p>
            <a:r>
              <a:rPr lang="es-MX" dirty="0" smtClean="0">
                <a:solidFill>
                  <a:srgbClr val="0000FF"/>
                </a:solidFill>
              </a:rPr>
              <a:t>Cierran varios días laborales, designan un día al mes para preparar a los maestros.</a:t>
            </a:r>
          </a:p>
          <a:p>
            <a:r>
              <a:rPr lang="es-MX" dirty="0" smtClean="0">
                <a:solidFill>
                  <a:srgbClr val="0000FF"/>
                </a:solidFill>
              </a:rPr>
              <a:t>Jardín de niños</a:t>
            </a:r>
          </a:p>
          <a:p>
            <a:r>
              <a:rPr lang="es-MX" dirty="0" smtClean="0">
                <a:solidFill>
                  <a:srgbClr val="0000FF"/>
                </a:solidFill>
              </a:rPr>
              <a:t>Sirve a niños de 3 a 6 años.</a:t>
            </a:r>
            <a:endParaRPr lang="es-MX" dirty="0">
              <a:solidFill>
                <a:srgbClr val="0000FF"/>
              </a:solidFill>
            </a:endParaRPr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ln>
            <a:solidFill>
              <a:srgbClr val="FFFF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es-MX" dirty="0" smtClean="0">
                <a:solidFill>
                  <a:srgbClr val="0000FF"/>
                </a:solidFill>
              </a:rPr>
              <a:t>Centros escolares dependientes del Ministerio de Bienestar.</a:t>
            </a:r>
          </a:p>
          <a:p>
            <a:r>
              <a:rPr lang="es-MX" dirty="0" smtClean="0">
                <a:solidFill>
                  <a:srgbClr val="0000FF"/>
                </a:solidFill>
              </a:rPr>
              <a:t>Para hijos de los trabajadores</a:t>
            </a:r>
          </a:p>
          <a:p>
            <a:r>
              <a:rPr lang="es-MX" dirty="0" smtClean="0">
                <a:solidFill>
                  <a:srgbClr val="0000FF"/>
                </a:solidFill>
              </a:rPr>
              <a:t>Atienden durante mas horas a los niños.</a:t>
            </a:r>
          </a:p>
          <a:p>
            <a:r>
              <a:rPr lang="es-MX" dirty="0" smtClean="0">
                <a:solidFill>
                  <a:srgbClr val="0000FF"/>
                </a:solidFill>
              </a:rPr>
              <a:t>Guardería.</a:t>
            </a:r>
          </a:p>
          <a:p>
            <a:r>
              <a:rPr lang="es-MX" dirty="0" smtClean="0">
                <a:solidFill>
                  <a:srgbClr val="0000FF"/>
                </a:solidFill>
              </a:rPr>
              <a:t>Sirve a niños de 6 meses de edad a 6 años.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FFFF00"/>
                </a:solidFill>
              </a:rPr>
              <a:t>YOCHIEN</a:t>
            </a:r>
            <a:endParaRPr lang="es-MX" dirty="0">
              <a:solidFill>
                <a:srgbClr val="FFFF00"/>
              </a:solidFill>
            </a:endParaRP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s-MX" dirty="0" smtClean="0">
                <a:solidFill>
                  <a:srgbClr val="FFFF00"/>
                </a:solidFill>
              </a:rPr>
              <a:t>HOIKUEN</a:t>
            </a:r>
            <a:endParaRPr lang="es-MX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Normas nacionales para </a:t>
            </a:r>
            <a:r>
              <a:rPr lang="es-MX" smtClean="0"/>
              <a:t>la educación </a:t>
            </a:r>
            <a:r>
              <a:rPr lang="es-MX" dirty="0" smtClean="0"/>
              <a:t>preescolar.</a:t>
            </a:r>
            <a:endParaRPr lang="es-MX" dirty="0"/>
          </a:p>
        </p:txBody>
      </p:sp>
      <p:sp>
        <p:nvSpPr>
          <p:cNvPr id="8" name="7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Subtema 2 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755576" y="836712"/>
            <a:ext cx="7467600" cy="4873752"/>
          </a:xfrm>
        </p:spPr>
        <p:txBody>
          <a:bodyPr/>
          <a:lstStyle/>
          <a:p>
            <a:r>
              <a:rPr lang="es-MX" b="1" dirty="0" smtClean="0"/>
              <a:t>Fomentar los hábitos básicos para la vida cotidiana y las actitudes necesarias para llevar a una vida sana, segura y feliz y para sentar los fundamentos de mentes y cuerpos íntegros.</a:t>
            </a:r>
          </a:p>
          <a:p>
            <a:endParaRPr lang="es-MX" b="1" dirty="0" smtClean="0">
              <a:solidFill>
                <a:srgbClr val="00B0F0"/>
              </a:solidFill>
            </a:endParaRPr>
          </a:p>
          <a:p>
            <a:r>
              <a:rPr lang="es-MX" b="1" dirty="0" smtClean="0">
                <a:solidFill>
                  <a:srgbClr val="00B0F0"/>
                </a:solidFill>
              </a:rPr>
              <a:t>Hábitos e higiene</a:t>
            </a:r>
          </a:p>
          <a:p>
            <a:r>
              <a:rPr lang="es-MX" b="1" dirty="0" smtClean="0">
                <a:solidFill>
                  <a:srgbClr val="00B0F0"/>
                </a:solidFill>
              </a:rPr>
              <a:t>Hábitos alimenticios etc.</a:t>
            </a:r>
            <a:endParaRPr lang="es-MX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560" y="980728"/>
            <a:ext cx="7467600" cy="4873752"/>
          </a:xfrm>
        </p:spPr>
        <p:txBody>
          <a:bodyPr>
            <a:normAutofit fontScale="92500"/>
          </a:bodyPr>
          <a:lstStyle/>
          <a:p>
            <a:r>
              <a:rPr lang="es-MX" b="1" dirty="0" smtClean="0"/>
              <a:t>Fomentar el afecto y la confianza hacia los demás y cultivar actitudes de autónoma y e cooperación y para despertar la moralidad.</a:t>
            </a:r>
          </a:p>
          <a:p>
            <a:r>
              <a:rPr lang="es-MX" b="1" dirty="0" smtClean="0"/>
              <a:t>Fomentar en interés y preocupación por la naturaleza y el entorno y cultivar la riqueza de sentimientos y la capacidad de pensar en estas cosas.</a:t>
            </a:r>
            <a:endParaRPr lang="es-MX" b="1" dirty="0" smtClean="0"/>
          </a:p>
          <a:p>
            <a:r>
              <a:rPr lang="es-MX" b="1" dirty="0" smtClean="0"/>
              <a:t>Fomentar en la vida diaria, el interés y la preocupación por el lenguaje y cultivar el gozo por hablar y escuchar y el sentido del lenguaje</a:t>
            </a:r>
          </a:p>
          <a:p>
            <a:r>
              <a:rPr lang="es-MX" b="1" dirty="0" smtClean="0"/>
              <a:t>Fomentar una riqueza de emociones a través de diversas experiencias y fomentar la creatividad</a:t>
            </a:r>
            <a:endParaRPr lang="es-MX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11560" y="692696"/>
            <a:ext cx="7467600" cy="4873752"/>
          </a:xfrm>
        </p:spPr>
        <p:txBody>
          <a:bodyPr/>
          <a:lstStyle/>
          <a:p>
            <a:r>
              <a:rPr lang="es-MX" dirty="0" smtClean="0"/>
              <a:t>Estas metas apuntan al fomento de estados emocionales particulares “interés”, “preocupación”, “deseo” y  NO a logros.</a:t>
            </a:r>
          </a:p>
          <a:p>
            <a:r>
              <a:rPr lang="es-MX" dirty="0" smtClean="0"/>
              <a:t>Se enfocan a enseñar habilidades particulares alejadas de las actividades cotidianas.</a:t>
            </a:r>
          </a:p>
          <a:p>
            <a:r>
              <a:rPr lang="es-MX" dirty="0" smtClean="0"/>
              <a:t>Se debe fomentar el interés, preocupación y sentimiento de cada niño hacia el alfabeto.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32</TotalTime>
  <Words>267</Words>
  <Application>Microsoft Office PowerPoint</Application>
  <PresentationFormat>Presentación en pantalla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Mirador</vt:lpstr>
      <vt:lpstr>El subsistema educativo Japonés.</vt:lpstr>
      <vt:lpstr>Normas nacionales para la educación preescolar.</vt:lpstr>
      <vt:lpstr>Diapositiva 3</vt:lpstr>
      <vt:lpstr>Diapositiva 4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subsistema educativo Japonés.</dc:title>
  <dc:creator>carlos</dc:creator>
  <cp:lastModifiedBy>carlos</cp:lastModifiedBy>
  <cp:revision>4</cp:revision>
  <dcterms:created xsi:type="dcterms:W3CDTF">2013-02-24T19:14:21Z</dcterms:created>
  <dcterms:modified xsi:type="dcterms:W3CDTF">2013-02-24T19:46:37Z</dcterms:modified>
</cp:coreProperties>
</file>