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30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7871D-92A2-48D4-96E2-65C2DD2AB3C1}" type="datetimeFigureOut">
              <a:rPr lang="es-MX" smtClean="0"/>
              <a:pPr/>
              <a:t>23/02/2013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6E9E0-C2D4-42C9-AB31-3DADB6574EF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7871D-92A2-48D4-96E2-65C2DD2AB3C1}" type="datetimeFigureOut">
              <a:rPr lang="es-MX" smtClean="0"/>
              <a:pPr/>
              <a:t>23/02/2013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6E9E0-C2D4-42C9-AB31-3DADB6574EF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7871D-92A2-48D4-96E2-65C2DD2AB3C1}" type="datetimeFigureOut">
              <a:rPr lang="es-MX" smtClean="0"/>
              <a:pPr/>
              <a:t>23/02/2013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6E9E0-C2D4-42C9-AB31-3DADB6574EF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7871D-92A2-48D4-96E2-65C2DD2AB3C1}" type="datetimeFigureOut">
              <a:rPr lang="es-MX" smtClean="0"/>
              <a:pPr/>
              <a:t>23/02/2013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6E9E0-C2D4-42C9-AB31-3DADB6574EF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7871D-92A2-48D4-96E2-65C2DD2AB3C1}" type="datetimeFigureOut">
              <a:rPr lang="es-MX" smtClean="0"/>
              <a:pPr/>
              <a:t>23/02/2013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6E9E0-C2D4-42C9-AB31-3DADB6574EF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7871D-92A2-48D4-96E2-65C2DD2AB3C1}" type="datetimeFigureOut">
              <a:rPr lang="es-MX" smtClean="0"/>
              <a:pPr/>
              <a:t>23/02/2013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6E9E0-C2D4-42C9-AB31-3DADB6574EF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7871D-92A2-48D4-96E2-65C2DD2AB3C1}" type="datetimeFigureOut">
              <a:rPr lang="es-MX" smtClean="0"/>
              <a:pPr/>
              <a:t>23/02/2013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6E9E0-C2D4-42C9-AB31-3DADB6574EF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7871D-92A2-48D4-96E2-65C2DD2AB3C1}" type="datetimeFigureOut">
              <a:rPr lang="es-MX" smtClean="0"/>
              <a:pPr/>
              <a:t>23/02/2013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6E9E0-C2D4-42C9-AB31-3DADB6574EF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7871D-92A2-48D4-96E2-65C2DD2AB3C1}" type="datetimeFigureOut">
              <a:rPr lang="es-MX" smtClean="0"/>
              <a:pPr/>
              <a:t>23/02/2013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6E9E0-C2D4-42C9-AB31-3DADB6574EF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7871D-92A2-48D4-96E2-65C2DD2AB3C1}" type="datetimeFigureOut">
              <a:rPr lang="es-MX" smtClean="0"/>
              <a:pPr/>
              <a:t>23/02/2013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6E9E0-C2D4-42C9-AB31-3DADB6574EF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7871D-92A2-48D4-96E2-65C2DD2AB3C1}" type="datetimeFigureOut">
              <a:rPr lang="es-MX" smtClean="0"/>
              <a:pPr/>
              <a:t>23/02/2013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6E9E0-C2D4-42C9-AB31-3DADB6574EF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7871D-92A2-48D4-96E2-65C2DD2AB3C1}" type="datetimeFigureOut">
              <a:rPr lang="es-MX" smtClean="0"/>
              <a:pPr/>
              <a:t>23/02/2013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6E9E0-C2D4-42C9-AB31-3DADB6574EF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99592" y="764704"/>
            <a:ext cx="7344816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/>
              <a:t>Escuela Normal de Educación </a:t>
            </a:r>
            <a:r>
              <a:rPr lang="es-MX" sz="3200" dirty="0" smtClean="0"/>
              <a:t>Preescolar.</a:t>
            </a:r>
          </a:p>
          <a:p>
            <a:pPr algn="ctr"/>
            <a:endParaRPr lang="es-MX" sz="3200" dirty="0" smtClean="0"/>
          </a:p>
          <a:p>
            <a:pPr algn="ctr"/>
            <a:endParaRPr lang="es-MX" sz="3200" dirty="0" smtClean="0"/>
          </a:p>
          <a:p>
            <a:pPr algn="ctr"/>
            <a:endParaRPr lang="es-MX" sz="3200" dirty="0" smtClean="0"/>
          </a:p>
          <a:p>
            <a:pPr algn="ctr"/>
            <a:endParaRPr lang="es-MX" sz="3200" dirty="0" smtClean="0"/>
          </a:p>
          <a:p>
            <a:pPr algn="ctr"/>
            <a:endParaRPr lang="es-MX" sz="3200" dirty="0" smtClean="0"/>
          </a:p>
          <a:p>
            <a:pPr algn="ctr"/>
            <a:r>
              <a:rPr lang="es-MX" sz="3200" dirty="0" smtClean="0"/>
              <a:t>Seminario </a:t>
            </a:r>
            <a:r>
              <a:rPr lang="es-MX" sz="3200" dirty="0" smtClean="0"/>
              <a:t>de temas selectos de historia de </a:t>
            </a:r>
            <a:r>
              <a:rPr lang="es-MX" sz="3200" dirty="0" smtClean="0"/>
              <a:t>la </a:t>
            </a:r>
            <a:r>
              <a:rPr lang="es-MX" sz="3200" dirty="0" smtClean="0"/>
              <a:t>pedagogía y la  educación.</a:t>
            </a:r>
          </a:p>
          <a:p>
            <a:pPr algn="ctr"/>
            <a:r>
              <a:rPr lang="es-MX" sz="3200" dirty="0" smtClean="0"/>
              <a:t>Profesor: Jesús Armando Posada.</a:t>
            </a:r>
          </a:p>
          <a:p>
            <a:pPr algn="ctr"/>
            <a:r>
              <a:rPr lang="es-MX" sz="3200" dirty="0" smtClean="0"/>
              <a:t>Alumna: Ana Karen Joana Gutiérrez Rodríguez.</a:t>
            </a:r>
          </a:p>
          <a:p>
            <a:pPr algn="ctr"/>
            <a:endParaRPr lang="es-MX" dirty="0"/>
          </a:p>
        </p:txBody>
      </p:sp>
      <p:pic>
        <p:nvPicPr>
          <p:cNvPr id="3" name="2 Imagen" descr="02ene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1124744"/>
            <a:ext cx="3556992" cy="307531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323528" y="692696"/>
          <a:ext cx="8229600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err="1" smtClean="0"/>
                        <a:t>Yochien</a:t>
                      </a:r>
                      <a:r>
                        <a:rPr lang="es-MX" dirty="0" smtClean="0"/>
                        <a:t>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 smtClean="0"/>
                        <a:t>Hoikuen</a:t>
                      </a:r>
                      <a:r>
                        <a:rPr lang="es-MX" dirty="0" smtClean="0"/>
                        <a:t> 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El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dirty="0" smtClean="0"/>
                        <a:t>primer centro escolar dependiente del</a:t>
                      </a:r>
                      <a:r>
                        <a:rPr lang="es-MX" baseline="0" dirty="0" smtClean="0"/>
                        <a:t> Ministerio de Educación.</a:t>
                      </a:r>
                    </a:p>
                    <a:p>
                      <a:r>
                        <a:rPr lang="es-MX" baseline="0" dirty="0" smtClean="0"/>
                        <a:t>Medio tiempo.</a:t>
                      </a:r>
                    </a:p>
                    <a:p>
                      <a:r>
                        <a:rPr lang="es-MX" baseline="0" dirty="0" smtClean="0"/>
                        <a:t>Es para madres que no trabajan.</a:t>
                      </a:r>
                    </a:p>
                    <a:p>
                      <a:r>
                        <a:rPr lang="es-MX" baseline="0" dirty="0" smtClean="0"/>
                        <a:t>Clase alta y media acomodada.</a:t>
                      </a:r>
                    </a:p>
                    <a:p>
                      <a:r>
                        <a:rPr lang="es-MX" dirty="0" smtClean="0"/>
                        <a:t>Están cerrados varios días laborales,</a:t>
                      </a:r>
                      <a:r>
                        <a:rPr lang="es-MX" baseline="0" dirty="0" smtClean="0"/>
                        <a:t> domingo y días festivos.</a:t>
                      </a:r>
                    </a:p>
                    <a:p>
                      <a:r>
                        <a:rPr lang="es-MX" baseline="0" dirty="0" smtClean="0"/>
                        <a:t>Son administrados por el ministro de educación.</a:t>
                      </a:r>
                    </a:p>
                    <a:p>
                      <a:r>
                        <a:rPr lang="es-MX" baseline="0" dirty="0" smtClean="0"/>
                        <a:t>Es como un jardín de niños.</a:t>
                      </a:r>
                    </a:p>
                    <a:p>
                      <a:r>
                        <a:rPr lang="es-MX" baseline="0" dirty="0" smtClean="0"/>
                        <a:t>Sirve a los niños de tres a seis años de edad.</a:t>
                      </a:r>
                    </a:p>
                    <a:p>
                      <a:r>
                        <a:rPr lang="es-MX" baseline="0" dirty="0" smtClean="0"/>
                        <a:t>El primero abrió en 1876.</a:t>
                      </a:r>
                    </a:p>
                    <a:p>
                      <a:r>
                        <a:rPr lang="es-MX" baseline="0" dirty="0" smtClean="0"/>
                        <a:t>Llevan uniforme (overol azul marino, capas, etcétera).</a:t>
                      </a:r>
                    </a:p>
                    <a:p>
                      <a:r>
                        <a:rPr lang="es-MX" baseline="0" dirty="0" smtClean="0"/>
                        <a:t>Se basa en las teorías de </a:t>
                      </a:r>
                      <a:r>
                        <a:rPr lang="es-MX" baseline="0" dirty="0" err="1" smtClean="0"/>
                        <a:t>Froebel</a:t>
                      </a:r>
                      <a:r>
                        <a:rPr lang="es-MX" baseline="0" dirty="0" smtClean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El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dirty="0" smtClean="0"/>
                        <a:t>primer centro escolar dependiente del</a:t>
                      </a:r>
                      <a:r>
                        <a:rPr lang="es-MX" baseline="0" dirty="0" smtClean="0"/>
                        <a:t> Ministerio de Educación.</a:t>
                      </a:r>
                    </a:p>
                    <a:p>
                      <a:r>
                        <a:rPr lang="es-MX" dirty="0" smtClean="0"/>
                        <a:t>Tiempo completo.</a:t>
                      </a:r>
                    </a:p>
                    <a:p>
                      <a:r>
                        <a:rPr lang="es-MX" dirty="0" smtClean="0"/>
                        <a:t>Para</a:t>
                      </a:r>
                      <a:r>
                        <a:rPr lang="es-MX" baseline="0" dirty="0" smtClean="0"/>
                        <a:t> madres trabajadoras.</a:t>
                      </a:r>
                    </a:p>
                    <a:p>
                      <a:r>
                        <a:rPr lang="es-MX" baseline="0" dirty="0" smtClean="0"/>
                        <a:t>Para trabajadores de clase media y baja.</a:t>
                      </a:r>
                    </a:p>
                    <a:p>
                      <a:r>
                        <a:rPr lang="es-MX" dirty="0" smtClean="0"/>
                        <a:t>Son administrados por el ministro de Bienestar.</a:t>
                      </a:r>
                    </a:p>
                    <a:p>
                      <a:r>
                        <a:rPr lang="es-MX" dirty="0" smtClean="0"/>
                        <a:t>Es un</a:t>
                      </a:r>
                      <a:r>
                        <a:rPr lang="es-MX" baseline="0" dirty="0" smtClean="0"/>
                        <a:t> tipo de</a:t>
                      </a:r>
                      <a:r>
                        <a:rPr lang="es-MX" dirty="0" smtClean="0"/>
                        <a:t> guardería.</a:t>
                      </a:r>
                    </a:p>
                    <a:p>
                      <a:r>
                        <a:rPr lang="es-MX" dirty="0" smtClean="0"/>
                        <a:t>Acepta</a:t>
                      </a:r>
                      <a:r>
                        <a:rPr lang="es-MX" baseline="0" dirty="0" smtClean="0"/>
                        <a:t> a niños de 6 meses a seis años de edad.</a:t>
                      </a:r>
                    </a:p>
                    <a:p>
                      <a:r>
                        <a:rPr lang="es-MX" dirty="0" smtClean="0"/>
                        <a:t>No usan uniformes,</a:t>
                      </a:r>
                      <a:r>
                        <a:rPr lang="es-MX" baseline="0" dirty="0" smtClean="0"/>
                        <a:t> usan placas en sus uniformes con su nombre y apellido, el nombre de su escuela y su grupo.</a:t>
                      </a:r>
                    </a:p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1520" y="2492896"/>
            <a:ext cx="859145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Normas nacionales para </a:t>
            </a:r>
          </a:p>
          <a:p>
            <a:pPr algn="ctr"/>
            <a:r>
              <a:rPr lang="es-E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Educación preescolar.</a:t>
            </a:r>
            <a:endParaRPr lang="es-E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es-MX" dirty="0" smtClean="0"/>
              <a:t>Fomentar los hábitos básicos y actitudes para llevar una </a:t>
            </a:r>
            <a:r>
              <a:rPr lang="es-MX" dirty="0" smtClean="0"/>
              <a:t>vida </a:t>
            </a:r>
            <a:r>
              <a:rPr lang="es-MX" dirty="0" smtClean="0"/>
              <a:t>sana, segura y feliz</a:t>
            </a:r>
            <a:r>
              <a:rPr lang="es-MX" dirty="0" smtClean="0"/>
              <a:t>.</a:t>
            </a:r>
          </a:p>
          <a:p>
            <a:endParaRPr lang="es-MX" dirty="0"/>
          </a:p>
        </p:txBody>
      </p:sp>
      <p:pic>
        <p:nvPicPr>
          <p:cNvPr id="4" name="3 Imagen" descr="consejos-vida-sana-feli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524000"/>
            <a:ext cx="8496944" cy="485732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es-MX" dirty="0" smtClean="0"/>
              <a:t>Fomentar el afecto y la confianza hacia los demás y cultivar autonomía y cooperación.</a:t>
            </a:r>
            <a:endParaRPr lang="es-MX" dirty="0"/>
          </a:p>
        </p:txBody>
      </p:sp>
      <p:pic>
        <p:nvPicPr>
          <p:cNvPr id="4" name="3 Imagen" descr="images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27576" y="1700808"/>
            <a:ext cx="3816424" cy="2880320"/>
          </a:xfrm>
          <a:prstGeom prst="rect">
            <a:avLst/>
          </a:prstGeom>
        </p:spPr>
      </p:pic>
      <p:pic>
        <p:nvPicPr>
          <p:cNvPr id="6" name="5 Imagen" descr="images (5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484784"/>
            <a:ext cx="4615945" cy="3456384"/>
          </a:xfrm>
          <a:prstGeom prst="rect">
            <a:avLst/>
          </a:prstGeom>
        </p:spPr>
      </p:pic>
      <p:pic>
        <p:nvPicPr>
          <p:cNvPr id="5" name="4 Imagen" descr="images (4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67744" y="4030835"/>
            <a:ext cx="4248472" cy="282716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es-MX" dirty="0" smtClean="0"/>
              <a:t>Fomentar el interés y preocupación por la naturaleza y el entorno, riqueza de sentimientos y la capacidad de pensar en estas cosas.</a:t>
            </a:r>
            <a:endParaRPr lang="es-MX" dirty="0"/>
          </a:p>
        </p:txBody>
      </p:sp>
      <p:pic>
        <p:nvPicPr>
          <p:cNvPr id="4" name="3 Imagen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852936"/>
            <a:ext cx="4032448" cy="3020444"/>
          </a:xfrm>
          <a:prstGeom prst="rect">
            <a:avLst/>
          </a:prstGeom>
        </p:spPr>
      </p:pic>
      <p:pic>
        <p:nvPicPr>
          <p:cNvPr id="5" name="4 Imagen" descr="images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58942" y="2492896"/>
            <a:ext cx="3600400" cy="36004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es-MX" dirty="0" smtClean="0"/>
              <a:t>Fomentar el interés y preocupación para el lenguaje, hablar, escuchar y el sentido del lenguaje.</a:t>
            </a:r>
            <a:endParaRPr lang="es-MX" dirty="0"/>
          </a:p>
        </p:txBody>
      </p:sp>
      <p:pic>
        <p:nvPicPr>
          <p:cNvPr id="4" name="3 Imagen" descr="images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060848"/>
            <a:ext cx="4499993" cy="4437112"/>
          </a:xfrm>
          <a:prstGeom prst="rect">
            <a:avLst/>
          </a:prstGeom>
        </p:spPr>
      </p:pic>
      <p:pic>
        <p:nvPicPr>
          <p:cNvPr id="5" name="4 Imagen" descr="images (7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1772816"/>
            <a:ext cx="4572000" cy="508518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es-MX" dirty="0" smtClean="0"/>
              <a:t>Fomentar una riqueza de emociones a través de diversas experiencias y fomentar la creatividad.</a:t>
            </a:r>
            <a:endParaRPr lang="es-MX" dirty="0"/>
          </a:p>
        </p:txBody>
      </p:sp>
      <p:pic>
        <p:nvPicPr>
          <p:cNvPr id="4" name="3 Imagen" descr="images (9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979961"/>
            <a:ext cx="3096344" cy="4878039"/>
          </a:xfrm>
          <a:prstGeom prst="rect">
            <a:avLst/>
          </a:prstGeom>
        </p:spPr>
      </p:pic>
      <p:pic>
        <p:nvPicPr>
          <p:cNvPr id="5" name="4 Imagen" descr="images (8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1920" y="1724646"/>
            <a:ext cx="4451747" cy="513335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293</Words>
  <Application>Microsoft Office PowerPoint</Application>
  <PresentationFormat>Presentación en pantalla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Alexis</dc:creator>
  <cp:lastModifiedBy>Alexis</cp:lastModifiedBy>
  <cp:revision>12</cp:revision>
  <dcterms:created xsi:type="dcterms:W3CDTF">2013-02-24T03:17:59Z</dcterms:created>
  <dcterms:modified xsi:type="dcterms:W3CDTF">2013-02-24T04:35:26Z</dcterms:modified>
</cp:coreProperties>
</file>