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8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7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2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8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7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1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19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53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92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6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128-FC92-4F5A-8377-5A702387C6F2}" type="datetimeFigureOut">
              <a:rPr lang="es-MX" smtClean="0"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AD39-2AD1-47E0-9AC2-3E9A291F40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8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10700" dirty="0">
                <a:solidFill>
                  <a:srgbClr val="FF0066"/>
                </a:solidFill>
                <a:latin typeface="Snap ITC" pitchFamily="82" charset="0"/>
              </a:rPr>
              <a:t>¿</a:t>
            </a:r>
            <a:r>
              <a:rPr lang="es-MX" sz="10700" dirty="0" smtClean="0">
                <a:solidFill>
                  <a:srgbClr val="FF0066"/>
                </a:solidFill>
                <a:latin typeface="Snap ITC" pitchFamily="82" charset="0"/>
              </a:rPr>
              <a:t>Cuántos </a:t>
            </a:r>
            <a:br>
              <a:rPr lang="es-MX" sz="10700" dirty="0" smtClean="0">
                <a:solidFill>
                  <a:srgbClr val="FF0066"/>
                </a:solidFill>
                <a:latin typeface="Snap ITC" pitchFamily="82" charset="0"/>
              </a:rPr>
            </a:br>
            <a:r>
              <a:rPr lang="es-MX" sz="10700" dirty="0" smtClean="0">
                <a:solidFill>
                  <a:srgbClr val="FF0066"/>
                </a:solidFill>
                <a:latin typeface="Snap ITC" pitchFamily="82" charset="0"/>
              </a:rPr>
              <a:t>serán? </a:t>
            </a:r>
            <a:endParaRPr lang="es-MX" dirty="0">
              <a:solidFill>
                <a:srgbClr val="FF0066"/>
              </a:solidFill>
              <a:latin typeface="Snap ITC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5" y="4077072"/>
            <a:ext cx="3518702" cy="2311927"/>
          </a:xfrm>
          <a:prstGeom prst="rect">
            <a:avLst/>
          </a:prstGeom>
        </p:spPr>
      </p:pic>
      <p:pic>
        <p:nvPicPr>
          <p:cNvPr id="3" name="NUMEROS DEL 1 AL 10 ♫ JUGANDO CON EL MONITO! ♫ (Leoncito Alado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98" y="188640"/>
            <a:ext cx="4464495" cy="306065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4351085" cy="30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/>
          <a:stretch/>
        </p:blipFill>
        <p:spPr>
          <a:xfrm>
            <a:off x="1907704" y="188640"/>
            <a:ext cx="2536870" cy="348925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427984" y="2780928"/>
            <a:ext cx="2736305" cy="37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059016" cy="1772816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FF0066"/>
                </a:solidFill>
                <a:latin typeface="Ravie" pitchFamily="82" charset="0"/>
              </a:rPr>
              <a:t>¿</a:t>
            </a:r>
            <a:r>
              <a:rPr lang="es-MX" sz="3600" dirty="0" smtClean="0">
                <a:solidFill>
                  <a:srgbClr val="FF0066"/>
                </a:solidFill>
                <a:latin typeface="Ravie" pitchFamily="82" charset="0"/>
              </a:rPr>
              <a:t>Cuántos objetos representa el número?</a:t>
            </a:r>
            <a:endParaRPr lang="es-MX" sz="1200" dirty="0">
              <a:latin typeface="Ravie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1363" b="46914"/>
          <a:stretch/>
        </p:blipFill>
        <p:spPr>
          <a:xfrm>
            <a:off x="3760498" y="1988839"/>
            <a:ext cx="1839207" cy="2088233"/>
          </a:xfrm>
          <a:prstGeom prst="rect">
            <a:avLst/>
          </a:prstGeom>
        </p:spPr>
      </p:pic>
      <p:pic>
        <p:nvPicPr>
          <p:cNvPr id="6" name="5 Imagen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4" r="75152" b="27854"/>
          <a:stretch/>
        </p:blipFill>
        <p:spPr>
          <a:xfrm>
            <a:off x="1797580" y="5079308"/>
            <a:ext cx="1852794" cy="707552"/>
          </a:xfrm>
          <a:prstGeom prst="rect">
            <a:avLst/>
          </a:prstGeom>
        </p:spPr>
      </p:pic>
      <p:pic>
        <p:nvPicPr>
          <p:cNvPr id="7" name="6 Imagen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56049" r="51364" b="28148"/>
          <a:stretch/>
        </p:blipFill>
        <p:spPr>
          <a:xfrm>
            <a:off x="3825298" y="5079308"/>
            <a:ext cx="1774407" cy="707552"/>
          </a:xfrm>
          <a:prstGeom prst="rect">
            <a:avLst/>
          </a:prstGeom>
        </p:spPr>
      </p:pic>
      <p:pic>
        <p:nvPicPr>
          <p:cNvPr id="8" name="7 Imagen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6" t="56543" b="20484"/>
          <a:stretch/>
        </p:blipFill>
        <p:spPr>
          <a:xfrm>
            <a:off x="5724128" y="5034774"/>
            <a:ext cx="1733111" cy="7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93022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  <a:latin typeface="Arial Rounded MT Bold" pitchFamily="34" charset="0"/>
              </a:rPr>
              <a:t>¿Qué número representa </a:t>
            </a:r>
            <a:br>
              <a:rPr lang="es-MX" sz="4000" b="1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s-MX" sz="4000" b="1" dirty="0" smtClean="0">
                <a:solidFill>
                  <a:srgbClr val="00B0F0"/>
                </a:solidFill>
                <a:latin typeface="Arial Rounded MT Bold" pitchFamily="34" charset="0"/>
              </a:rPr>
              <a:t>la cantidad </a:t>
            </a:r>
            <a:br>
              <a:rPr lang="es-MX" sz="4000" b="1" dirty="0" smtClean="0">
                <a:solidFill>
                  <a:srgbClr val="00B0F0"/>
                </a:solidFill>
                <a:latin typeface="Arial Rounded MT Bold" pitchFamily="34" charset="0"/>
              </a:rPr>
            </a:br>
            <a:r>
              <a:rPr lang="es-MX" sz="4000" b="1" dirty="0" smtClean="0">
                <a:solidFill>
                  <a:srgbClr val="00B0F0"/>
                </a:solidFill>
                <a:latin typeface="Arial Rounded MT Bold" pitchFamily="34" charset="0"/>
              </a:rPr>
              <a:t>de objetos?</a:t>
            </a:r>
            <a:endParaRPr lang="es-MX" sz="4000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2" b="15706"/>
          <a:stretch/>
        </p:blipFill>
        <p:spPr>
          <a:xfrm>
            <a:off x="2699792" y="2202873"/>
            <a:ext cx="3672408" cy="2521528"/>
          </a:xfrm>
          <a:prstGeom prst="rect">
            <a:avLst/>
          </a:prstGeom>
        </p:spPr>
      </p:pic>
      <p:pic>
        <p:nvPicPr>
          <p:cNvPr id="6" name="5 Imagen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8395" r="79091" b="56296"/>
          <a:stretch/>
        </p:blipFill>
        <p:spPr>
          <a:xfrm>
            <a:off x="2123728" y="4726570"/>
            <a:ext cx="1427018" cy="1981200"/>
          </a:xfrm>
          <a:prstGeom prst="rect">
            <a:avLst/>
          </a:prstGeom>
        </p:spPr>
      </p:pic>
      <p:pic>
        <p:nvPicPr>
          <p:cNvPr id="7" name="6 Imagen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7161" r="54697" b="57284"/>
          <a:stretch/>
        </p:blipFill>
        <p:spPr>
          <a:xfrm>
            <a:off x="3753214" y="4710546"/>
            <a:ext cx="1565564" cy="1995055"/>
          </a:xfrm>
          <a:prstGeom prst="rect">
            <a:avLst/>
          </a:prstGeom>
        </p:spPr>
      </p:pic>
      <p:pic>
        <p:nvPicPr>
          <p:cNvPr id="8" name="7 Imagen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8" t="6420" r="7425" b="55308"/>
          <a:stretch/>
        </p:blipFill>
        <p:spPr>
          <a:xfrm>
            <a:off x="5576131" y="4643443"/>
            <a:ext cx="1440872" cy="21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62198" y="590212"/>
            <a:ext cx="54461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 smtClean="0">
                <a:solidFill>
                  <a:srgbClr val="00B050"/>
                </a:solidFill>
                <a:latin typeface="Cooper Black" pitchFamily="18" charset="0"/>
              </a:rPr>
              <a:t>Incorrecto</a:t>
            </a:r>
            <a:r>
              <a:rPr lang="es-MX" sz="7200" dirty="0">
                <a:solidFill>
                  <a:srgbClr val="00B050"/>
                </a:solidFill>
                <a:latin typeface="Cooper Black" pitchFamily="18" charset="0"/>
              </a:rPr>
              <a:t>!</a:t>
            </a:r>
            <a:endParaRPr lang="es-MX" sz="7200" dirty="0"/>
          </a:p>
        </p:txBody>
      </p:sp>
      <p:pic>
        <p:nvPicPr>
          <p:cNvPr id="3076" name="Picture 4" descr="http://images.yodibujo.es/_uploads/membres/articles/20080835/11pers-20-40_f1q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56" y="2204864"/>
            <a:ext cx="3484190" cy="34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2348880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220072" y="6309320"/>
            <a:ext cx="18002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7030A0"/>
                </a:solidFill>
                <a:latin typeface="Arial Black" pitchFamily="34" charset="0"/>
                <a:hlinkClick r:id="rId6" action="ppaction://hlinksldjump"/>
              </a:rPr>
              <a:t>Regresar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8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052736"/>
            <a:ext cx="8229600" cy="1143000"/>
          </a:xfrm>
        </p:spPr>
        <p:txBody>
          <a:bodyPr>
            <a:noAutofit/>
          </a:bodyPr>
          <a:lstStyle/>
          <a:p>
            <a:r>
              <a:rPr lang="es-MX" sz="8800" dirty="0" smtClean="0">
                <a:solidFill>
                  <a:srgbClr val="00B050"/>
                </a:solidFill>
                <a:latin typeface="Cooper Black" pitchFamily="18" charset="0"/>
              </a:rPr>
              <a:t>Correcto!</a:t>
            </a:r>
            <a:endParaRPr lang="es-MX" sz="88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2050" name="Picture 2" descr="http://s3.argim.net/files/s/changuito_bailar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2099320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436096" y="6150495"/>
            <a:ext cx="18002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7030A0"/>
                </a:solidFill>
                <a:latin typeface="Arial Black" pitchFamily="34" charset="0"/>
                <a:hlinkClick r:id="rId6" action="ppaction://hlinksldjump"/>
              </a:rPr>
              <a:t>Regresar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6150495"/>
            <a:ext cx="122413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Arial Black" pitchFamily="34" charset="0"/>
                <a:hlinkClick r:id="rId7" action="ppaction://hlinksldjump"/>
              </a:rPr>
              <a:t>Salir</a:t>
            </a:r>
            <a:r>
              <a:rPr lang="es-MX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s-MX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es-MX" sz="5400" b="1" dirty="0" smtClean="0">
                <a:solidFill>
                  <a:srgbClr val="7030A0"/>
                </a:solidFill>
                <a:latin typeface="Comic Sans MS" pitchFamily="66" charset="0"/>
              </a:rPr>
              <a:t>Hasta la </a:t>
            </a:r>
            <a:br>
              <a:rPr lang="es-MX" sz="5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MX" sz="5400" b="1" dirty="0" smtClean="0">
                <a:solidFill>
                  <a:srgbClr val="7030A0"/>
                </a:solidFill>
                <a:latin typeface="Comic Sans MS" pitchFamily="66" charset="0"/>
              </a:rPr>
              <a:t>próxima </a:t>
            </a:r>
            <a:br>
              <a:rPr lang="es-MX" sz="5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MX" sz="5400" b="1" dirty="0" smtClean="0">
                <a:solidFill>
                  <a:srgbClr val="7030A0"/>
                </a:solidFill>
                <a:latin typeface="Comic Sans MS" pitchFamily="66" charset="0"/>
              </a:rPr>
              <a:t>amiguitos!!</a:t>
            </a:r>
            <a:endParaRPr lang="es-MX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100" name="Picture 4" descr="http://api.ning.com/files/FP562xC6tKem61yv9my4mBtnlDFmQRsPNe-FQYlUo0lBGWMQxXWlex220Q-ArytolEB*CruEVi2CGB0p74tOrmXwIY9JUauG/agradecimient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20</Words>
  <Application>Microsoft Office PowerPoint</Application>
  <PresentationFormat>Presentación en pantalla (4:3)</PresentationFormat>
  <Paragraphs>9</Paragraphs>
  <Slides>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¿Cuántos  serán? </vt:lpstr>
      <vt:lpstr>Presentación de PowerPoint</vt:lpstr>
      <vt:lpstr>Presentación de PowerPoint</vt:lpstr>
      <vt:lpstr>¿Cuántos objetos representa el número?</vt:lpstr>
      <vt:lpstr>¿Qué número representa  la cantidad  de objetos?</vt:lpstr>
      <vt:lpstr>Presentación de PowerPoint</vt:lpstr>
      <vt:lpstr>Correcto!</vt:lpstr>
      <vt:lpstr>Hasta la  próxima  amiguitos!!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</dc:creator>
  <cp:lastModifiedBy>Fernanda</cp:lastModifiedBy>
  <cp:revision>15</cp:revision>
  <dcterms:created xsi:type="dcterms:W3CDTF">2013-04-07T01:04:07Z</dcterms:created>
  <dcterms:modified xsi:type="dcterms:W3CDTF">2013-04-07T22:01:46Z</dcterms:modified>
</cp:coreProperties>
</file>