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923"/>
    <a:srgbClr val="FFD1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2" autoAdjust="0"/>
    <p:restoredTop sz="94660"/>
  </p:normalViewPr>
  <p:slideViewPr>
    <p:cSldViewPr>
      <p:cViewPr varScale="1">
        <p:scale>
          <a:sx n="68" d="100"/>
          <a:sy n="6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14C93-17C3-4DCA-8F5B-A3EC3C1B5C1F}" type="datetimeFigureOut">
              <a:rPr lang="es-MX" smtClean="0"/>
              <a:t>08/04/2013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CE2A5-42CF-4F1E-9408-FE6B0EA744C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15 Imagen" descr="niñ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pic>
        <p:nvPicPr>
          <p:cNvPr id="7" name="6 Imagen" descr="escudoo cop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6578" y="214290"/>
            <a:ext cx="2808059" cy="208707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714348" y="428604"/>
            <a:ext cx="52863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ESCUELA NORMAL DE EDUCACIÓN PREESCOLAR.</a:t>
            </a:r>
            <a:endParaRPr lang="es-E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-1500230" y="1928802"/>
            <a:ext cx="76438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Alumna: Ana Araceli Gutiérrez Alonso</a:t>
            </a:r>
          </a:p>
          <a:p>
            <a:pPr algn="ctr"/>
            <a:endParaRPr lang="es-MX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Objeto de aprendizaje</a:t>
            </a:r>
          </a:p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¿Cómo llegar a ese lugar?</a:t>
            </a:r>
          </a:p>
          <a:p>
            <a:endParaRPr lang="es-MX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4339" name="AutoShape 3" descr="data:image/jpeg;base64,/9j/4AAQSkZJRgABAQAAAQABAAD/2wCEAAkGBxQTERQTEhQUFhUWGBkZGBgYGCAdFxgdHBgbGh0XGhwYHCggHRolHB0fIjEhJSkuLi4uGB8zODMsNygtLisBCgoKDg0OGxAQGy0mICQwLSwuLCwsLCwsLC00NCw3LCwsLCwsLCwsLzAsLCwsLCwsLCwsLCwsLCwsLCwsLCwsLP/AABEIAMcA/QMBIgACEQEDEQH/xAAbAAACAwEBAQAAAAAAAAAAAAAEBQIDBgABB//EAEgQAAECBAMEBwQGBgkEAwAAAAECEQADEiEEBTEiQVFhBhNxgZGh0TJSscEUI0JikvAzcoKy0uEHFSRDU5OiwvEXNFRjFqPi/8QAGgEAAgMBAQAAAAAAAAAAAAAAAwQAAgUBBv/EADURAAEEAQIEBAQFAwUBAAAAAAEAAgMRBBIhBRMxQSJRcaEyYYGxFBUjkfBCweEzUmLR8UP/2gAMAwEAAhEDEQA/APtgQT9o+XpHvVn3leXpEkfMxKIoq+rPvK8vSO6s+8ry9ImYFxuYy5X6RYTy3nsAuYigFq/qz7yvL0jyn7yvL0hLjukksSZkxBDpSqkKsVKAcAA3jA4fFTi8yZMWVqNXtG3IcOwQKWUR9UKSUMNL6hjMUiUHmTKX0dr9ga8C4fOZC1BKZ1zo9n8RGFxhmrU8yoqpGvACKsPh1LekPSHPJoVdmgeLakPnOugF9ExGZSUGlc8A8HD99rQTJWFgFK6gd4IPyj5hJRUoC9zc/OCMPnEzCTVJlAKr2aVEsCGZbDgCQdHgjcoE0VBP59F9Lo+8ry9I96s+8ry9IxA6SYhC3JSsBnFLAPuBG+Nll+LE2UiYnRQcQeOVr+iM14d0VvVn3leXpHdWfeV5ekTj2CK6r6s+8ry9I7qz7yvL0iyOiKKvqz7yvL0jurPvK8vSLI8eIoodWfeV5ekd1R95Xl6RIqaF+IzySh9uojcgVd1reJiLoBOwR3Vn3leXpHdWfeV5ekJ5fSVB1Qsfh+SotHSGV9/8P847RROTJ/tKZ9WfeV5ekd1Z95Xl6QuHSCTxV+ExMZ5J98/hV6RylXlP8ijurPvK8vSO6s+8ry9IEGcSP8VI7bfGJJzWSSwmy3/WHrEXNDvJE9WfeV5ekd1R95Xl6RWMZLIcLQw12h6x6nFoOi0/iHrEXKKn1Z95Xl6R3Vn3leXpEkrB0Lx68RcUDLPvK8vSPJe+73/OkWxXL39vyERRSR8zEoij5mKsXPoSVcB48o45waLK6BahmM9SJalIRWQCaeNuQJ7ox2f4KbLqxM0pUNTxRoAkAkPwtDEZnOP94z7gE6d4MLc3ackonLWtAIJBVSCRcDYZ/wDiMgcdx9Wllk+iO7DkIO9JFjMUmZh1lIVtAgOLliLhtz/CKujqesXTOISgDfYqNrQzw8lAIQUgoQkEDVvHXvi+ZNlKQFbFCSb2YNY9n8oDxXNIfygDdDcdrS2Nw4va2Sx6ea8zTMpYKZcuYlagDvcgaMSLP6Qvk48y0LTYBbOd4Z9O0Qxqk0ioIudlwP8AT5RNWKlhIQSlIU+yWDtrbe0ZMU7WRCIsLqPf9/JNv4c8vLtYH0/ykknOZCC6SoghiCL+kW4HEy5lSJJSuaqouoMEh7Ek7gCOcHJxcipKEUPcuANx0BG+C8TPloDrKQ+j6nsG+DScQNU1hsobeFu/qeP2SBc+gGUqZLUUm5SbEn00imZnkyQuX9HxClJAH1Yfqx9wA69w3xo5UyWSUikvqLG2jtwiwy0gbKUizBgPlEbxUsIBab/a/ZQ8KN+F/wDP3W1ws+pCV6VJB8Q8TE0EO48e6MMZgCSagXJFjYbm7XiSmJI7+2HPz+v/AJn9/wDCaGB/y9ltjPT7w8YqVj5YQuYVClD1HUBrnSMYGAYbrQ2w7HBz09r94ENYPFDky6C2tr6oc2Jyxd917iumkhLhIWsjkw/1X8oVYjpsT7LJ8CfElvKNPkuEljDygEJakbhFWVAfRlKYf3h81RshDa6Np3bf1WKn511hdQmL7SkjuFTDujhjx7ivL5GNl0RlhOGS29S/3iPlBcpf9pWOEtPmTHbTIy9JIDeiwKswGlJePTjFf4avP+GNdjJYOPlk6hI7vbMEZ5PShUlS1BKQtySWAtHbVjmnbZYk4tbgdWQVaAu57Nm8S66b/gq8FfwxoV5tIxGMw4lqCimvcRdns45boc5upupvrOQPjEsqozia2XznMTMdNaCkl2BCrtqzjmPGPRls/wDwl/5avSNp0kI67DPxP78sQzxmYSwhQrSSxDAuXbRkuYllQ5rgAa6r5yjKsQoOmUpuPVq9RA+FwU2aSJaKqWdpZs5IGquR8I+j4DMECShyxCQ4IIYtpcQB0RmClbkBRosbH2X0PbEsrn4xxBOyymHyvFAmhEwEa0gBrP73CGeRZhjDPTKKlmkssLSDSAzkl3e436ntjX5cLzVe9MPkAn5QBkDKmz1/eIHeon0jloTptYNgJ6IhL39vyETiuV9rt+QiqUUgbHvjKz8TMxU1UtKSKDtJNm09oj4B41SfmYUybY5Y4ygfMD5QtlQCZoY4mr7d0SN+g2EqxOWmUlS50wBDgChO0pzYBywO7fo9oVzsKiZ+jmqUkIEwC1RNKldWsDeWEU9IulgxROHw6akuqsk+6SHKRcAKYh9WFoU4NIQhaQNQhyS7kFTnkC4DcoSdBjwO8LB5pgOle3cnyU8ctC3WgkppIWUlrc94b5xTisEFSSUpCSrqKgkaaks5Dlj3sLxsOhOFlKlzKkJKwoCogEhNOyBawFx574y2NxqQJqFIV9UQgjQEpUtLgu7HmNDDjtJaZOhdXolHENqN3QAi+9KtOVJAC5dSybCu/aCDoXtyiOMwpXKQAAFBZN2BI+qSpTuQNm/7MCYfHzJGHSpO0VqXZbkWG4u+oFr6w4lTa0gn2jXoNAaRZ+LQDKkjiZqA8VdO383RMQGb9OvDfXv9R9FlMynOohJICRSL6cbjd6Q2zaW01ZA0UEgPqyRfkNfiYpm4aXLqPtFiX7XNn3v8YlmM5sStViKilzZgSA/lCkTg9tD37+aM2J0MxLzZd0rt5KiRiFIuFEE2J4+O6NdleJlpnz+vV9XJS4vck/ZuXVvsIzUmTRMSWBTUAA7M9vJ3flE81WlM2YTVUo1J9mkpdnJ1dg3envK2NhdbgCqxMlBIJIX0jLZeExFUyUEqckHVnZiQk27wOML8PkNUyYETVJoNLkO7m7hxcNrzjPdBZqUY8pNIJlKcpII+yoXa5uzDeI3mRl0FXvqJ/PnDfJilA1NHdcc58bqa4pdmeTIRJdPtIILk3U9ik8Bd7bwIElSZqJE5UxKUpMoGxdzrbfvOoEIOmWZzF4qYlCwqXKQCAlTAOyVaaqJU3wLiNPgFKXlbrqJUhWpuQVFvJu6OMxoecHtFEeStrfQBN2U6ycf2eV+on4CAsrtgf2FnzVB+XhpMsfcT+6Iwmc50uXLolrdC5RQoC4Qo1WD8Qd3CGpJWxi3eaoxhkcQFruiyx9HSARqo63YrUR5RbImp6+aqzUINT2baPhGAkYtcpWwWJJQqzGn2RbsGvFiLRZlmazZUtQlC6y5J3M4s9gIRPE4muLXA7WmnYLzZHdEYzpej6T10lBUGZNRZ9kh2Z2vp8IRZpmc3EzAZhc6JSBYPuA/OkWSejC5ij9GIcfYUdlgwYK3FzofKL8qyqfKmr66XQpKQU7SVe0pQcUktZJ1jXhkjcwPb3CzMhkrX6Hdkfk2SJQpKpqjXqEpUUse1JBPwjRTJCCQVXIuCVEkHiC7g9kLcGQ2qtSCFJKSCC1nN0nUH1jxc9RJEtJU1ywJbmwi2q90Oq6KzPMRLQkTZprp2UoVtAksWD3ezuXAZ2hSel5fZkgJ4V38ksIU9JsSVzZIewQpXJyWfwhfBGNFKjnG1usuz1M2ybK4H5cYNM8nUA9ojB5QumdLP3gPG0bcRR9tKs3dFYbE0hkGjkLp/D6N2xf0ZT1YVLWRWS4O5YCRcc3e27mLwujl4gpTbcbcjxEDIBRA4gUthEJe/t+QgXKsb1ssK3ixHOCkb+35CBK6kn5mE8wf24fekkeCobjTvMfOs2z2b9KWULpUgqQjZDNUzFxqW3wGZ2kAq7Glx2Uc5y/6JPNIQ00AhVO0SmxCi9yLX3udbwuB17PmIhPxRmTSqYoqmM5O4cABuHKPKtdfZLcKrMDy1vGXKdbvCngCGUVbInKQoLlmlY0P51HKNCqRJxczDzFSx9cCJwBIdSNxY7jv1IaMrJCnJVazAQ36HzvrkIc2mFQH6yW/2xaN9eHtt91SdgI1Lsz6GTJclaSoKlSypaFJP1gSxcKSpge5Tk8IDw8oh03sk6inh9kFt++PoHSqYE4Sa+9NP4iBw5xgJ+ISkFRfRW4vZtQz346RfPJ1Na0KmHG1vi+ae5t0KkolzJvWzAEpUQklJAIBs5DkPxvHmXdCZU0JmzFrZe0UBm10BZ2bv5wrz7MJ2LHXCWRha0y0FRYmpVNdLXuwJ7hvg7A9JJ0tJkJQFKchCybIufaGqmOgflZoP+mH2RQpC5TndNygc0ytEmetElRKEUWN6VFyUg8AmnVzeK8XiEFA6yTVRo6Ukjk7s3ZDBGEKZag5UtRqUo6qJLkxZIwYnzxJDsWVNPBKWsOBJIvCm8knhHVP0GDxdgsrlKKAABSoqd/tMGt3Qwy3B4jETSiSJiU3+sUVCWkFw44vwGtjpeNV0k6PSUolqlS0pWFBKaQA76knUsHs+/faNVJlBKQkaAADsAaHGQeM2eiTfODuAsrl+RS5U6TJAC6UKXMUQNsqIFxwcBhuYQ+zphh5m4U926KsvS+JxC+FKB3Bz5mJ9IkPhpo4pbzEMRCr9UIEl4tKukWMXLwsoIKRUlIU6iFMw9lh5284xs6Sl2pvuu/LR38oe9I8ItNE2ZMSUlkoQBcBuYuePbCRSNtRa4RYgO+0BezaxjZLnPzGtO1LWxw1sBI7rzFTkppcOqokB7XJckNv/ADviyYhDVNYbtRYklgd9/wDSBaM5neKVLny5MuUoqmISpISlwsn2r1CljqWIGsaubg5aZallKQsyyFEa2Te+/wDkI7JGQbKXBcShJ2PMlKFJNJNTEEhgVX4brNGluopUskKVLR7RBJZS2cpADsb8Iy3XuE6gpS4cOagokF+MP8GCFCuSylJLjcaSNtNmINRuDo0P4bzzi032Hsh57QGiv8o1UkgO1oXLkssKSpSSC9iRqCDvvYnWJTsQmohBUCCAQS4HaHMWpAVcE7t3GHcnmUOWksfl3+osz0slBHULAttpJ37iPgfOFCZwP5tG6zPL0zpKpat9wd4I0P53Ex89xWVz5SmKFG9ikFQPhp2GG4HHSA7qlpWjUS3omWBWBNlkke0k68C8bwGPl6sunkgdVMc6bJ/I74+j4CoSkBbVhIq7WjsqkaJeB8atkjti1SmuYWYudUeQ0gYCuSn3Rac0xSdykv4EesaWXv7fkIy/RVLzVH3Ut4kRqE7+35CBP6ojei9HzMfN+kmXzJeJxExSFFKygyym4U6kpp0LKc6b7m8fSU/Mxkun09VKZYsCkrfmlSPhfyhecAs3RIyQdljU4NUtRUukLWHKQXUkAlgpjY8tYhNSqp0AFwXf7oKvgDFGWH2hzhlhkutPePEEfOMnYu2WgbDbS84knRvAw16HIP0pPIgnxZ/OA5SnDw26LzR9JFwwAfltiLxgawFWX4LWk6dzWkJSz1TBYB9ATx4tGFxOAUyiVElKZhBYuXdhw0/ly0/TvEhS5CULRYKJuDqUgfAwBNuCHHsnhxMUy5TzzXYD+e6vjsHKbfmU+w+EMvKky1pZQlhwbsSp/Fy/KM9PyebJQmekmZLUAp22kPchTfZfRW7fxOmzvO5QlIlpUFlZQBQQQBUm5jIZD05mSXRPSZiCWQQwpZg2jFOnPXWNB4jc6ieyTiLwS5qJObONCGubbtI0HQeTUJ2IOkxTJ/VTZ+yon8MZfJMIifMMomymBpNwHHm1o+m4WQlCEoQAEpAAA0AFgIrjRUdSJkS34UtzZbz8PL1dSldlLF4bwr6urGVe5Lb8RHygvMplMpZ+6W7TYeZhpt7lKIfIlVSq/fUpXiT6RLPf+3mdnzEX5fIolIR7qQPAQJ0kW2Gm9gHioCLMuha634gsp0rkzCpM1YaVLQlKTxUpLlQHlffCbDqa13qS7l/tJs7cntwh/wBIs2RNlyZcsuHSSW2bIOhe92uzRnMXh1s4fZLnnpx5RjZMRGW1zfktWCUCLQ8K6TPOyvYFCaWJ2ms/cWB7ovXiDMZNIYh2d3Zjd2DDzgKUg0gi5AAdubhuPMDlDbJsOmWKpjlY0YGlmYcnbV7+DwONjpn07Yd/T5Kj3MiBI3PZA5UGnoZJOyATwNILn7zw/wARilJSwUaU6CoWUX0DOwD2NrhtLJZc0JUspUpNergjQAWJHAXY7u2PUrc0oDnnZI5k+n8414o2xPL3OFeqQnkdIem6Y4PGAAiZLTMSXLGywbOUq3Di3/MkYlDkpTSkswqKmAsNTCNKtpdSlKZTBrJABUDYa7tX05mCUq4Q3G9kllqA9rmbFOROTxEQWlKjrflCoqPGOqg2lDtN0ywNIFxOLYsnvPygRU5RsSYhEDVCVbNxClamKo6NB0Yyqo9asWHs8yN/YPj2RHEALgFq3orhlS5s1K/aKULbhVenusO6NKjf2/IRkukGcTMPmOHSiUqYJsspUE62Ub8AASCSbNGtRv7fkIXPmjDyXtQAJNheMr0uxkpctkipYCqFaC6C6Qd7twIsDuhz0gkleGmgagVDtSavlGFxGJqpSoArB2Tob7J3MbHS0J5E4YQw90Ro7rNoXSamY7xDXAYgFaL/AGk/ERfJwMtSNpagSzbOlt7O55uOyJ/QMMkApUoKTtO52iLhwQ1zawEZ7QCdiE4ZRVIGSPz3AfKOwEw9ZMCbqpLDvT6iC/6tdR+uSkVKtSXG0bX17YOwuHkyjsEOyipRuo+zqeHIRbSCTuqulGmglOYkV7Z2gA7W58DxiasQ0sLBLMQTr9pbbn3Q7M6S5UyCd5CXNras8DpxKCVAodCgAzBrKU4IJ7IByWWS5yuMohrWgdFX9FVsvpUi/eIW5Vk+8mp0sQRs3Z3F3MOpuLBKEpTaocmYE2A7Ipl41dIGyLDQcufpHDy2M2dsUDUUVl+EEqkIATd9i1+7shsnPVoISSFkkAItUSSwDjTtMZnrSoOVlW1xtYKB0ADX+EQlZnKw65cxbUhTgXuaSR7IO+8HjytLmsb3VHDYkrf5Waps9f3gn8Lj0izN7pQj31pHc7n4QoyDOpQSpKlMqpRVvY6EFrhm3iJ4vPJRmIIUDR1lnFy9II4je/C8auoaUG1ooxPTDOjUqU9KEqQCTaoulWvAPpxBhyjpIgSql7RTK6xdLBIIYFLqNi50JtvMfIczzpWIVUohNSiqkHeS9+JDxySdrG31TeFGHutO8LjkCemtaaaWF7B6W+BhniMalRKfdJPIgAFxxF/jGCVN4bR4C/bpDfKMJNUSlctISyxUQDuKCNQWL7uEJN/Wl1VSfljt1g7+S10/FhJAAq5DUcoFxWPXSWQRprbXu/LRTLwyk3Qqgmxp/mC3dB2X5QkjrJyiUgbJKiT7tn0DcNXJ5kjOHHVZKC+Ix7uQ0lIWtbCshSgEgE95awbnxg2RglJBqplvxUSfAE/GLpmMtTLAQngLE8y2+BYa/L471PKASSbVK8EAbTCRyQ32lHeTx8o9RhVJSlLF6QxbW2sWTCQWYu4HDUtv8Ybz5kuXLsAlCBYtuZhp3eUHi5Isx186S2RuQEtwmCKpbqO0FK3WYKLP3NAvVqClgtsqYdlKT8TBk2eqRLqChSpnc2BI1JO75kQowWY9eJky6NptliCwAdLpe+jXuIpPmRwC3WfQKkUJduRsidp22W7T6RZJkrJ3NuYHnzPLhEMGitSmUSRSCCzixL94PlDXAFSVFiGdmPKxbv8AjBopRIwOG1ocjNLiEtx0spCQAXWSHHtaOwAu7cL2s5hlhcxxSSEgkgA3YNYtRSxZmZ318h842ygggh1PvBNreRgefjiJRoSdpBSlm2TSQluwwhkZQbLpvp+ycxog5hJT7BdJCQ6qFEEhwPJwS1+UaHL8UJiaxoSfKPieU5biKw0socNUo3T+qE3J5co+v9GD/Zxf7SvjB45mSi2n9kN7QBYVmd4tUqVWlNaQppge9BcEp5i2vPSPmsqWsgzQNoNSOLaiNL0hx0wzZsutQQ7UiwZhwv5wnKfyf5xybAfNRBAQzjPeQbQZUpBSpWhDUvaPBPWqXSkitmJNg/Jt8GtHsCbwNt253smBE4D4kDPxC1pVZSTd2BuX+yw0iglYFaesrJOzSshiwI9k8N3KGsdBxwiMG7PsqHGJ6uKClImAHZ9q53U9xj3CyyElBCkh1bWupJsxf/mDAImJR4GJ+Twb7ldbj6f6igkKWmYg3UmzkA22V6Dtp8YlLclhVcB3SqzC7ON8HpwquQgmTJCe3jFHcIgqgSuujsVqKQyqwAgDQrvu+wxuLb/zoNiMrK1SRUGlqFQTcm4AIAvp841hiCpSTqkeEU/K6cHNd0+SCccnYu2WXRkM9U3rbSgTUpaianJJsniH3tF+bZkEKmIlmoqAFWruCFn9Z72tcmHOJy9C7qqfjUbdxLQBJMqQpRSusmkEMCoXLXTYanXhApseSMWaI9UJ+OGsOk7qGIQuYikJUQ0oh02NtpLq0uA8fP14ZYWZdKqwSKWdTjkI+tSpgUARoYFx+GlfplpAUgWW20LM1tdWbnCDZdVNRMPK5Aoi7WQ6G5ItU7rVoUlEo3cMSr3WPB3MarO0KZPU1bLkgUgMolgBYu4DcuJiUzM5pCEpIQpTEgpBIDGxuQL2HFoiiaQopLGoFQ2WYhbVKbUaW3nloQZDY3AA79fotJ8z65jR06lK8XImy1MoquSNS+y22wdk7TOTel2vGxRh3koQpyAlLKHtBgLkb+3yhBi8UQtHWEqcsVMzJcPZIZ/SNJicehEvrHBSWAY2JOgjSw8hsgO/RLHK530QMrLTVcultU69hB084aSJKE2SAPj53hIjP5alpSsBLgELCt6iwSGv/wAQynBQulbJ3lYCkgPoNFE9/pFMvFOULbIa8uy4H30QWY5XMJKpZGrjeb8jbfbuhQMrmmYlM0kS6gCACAxGtyQwUx3w7VmP1iBLSWKwCSo6EsWT57tNIMzGcAkpOqrAM7OWCi3A/CMSRs+EeSHbO36KwbbgR1WPx6VVmUk7MpVJqLHRuymr4jlFkzBEhUsFlTTsAAgJa4a+iePLlBeZUqCWrLqZQWKVllFOoeoFqhdxv1t2BmTetUJcsFQ2RUWCRa+7RI/1HvpNNMfA47CvTbpunBjgt5vfc0dlWno3MleyolVQUVtUokBhvDAXs32o8VhJ9VQBN1EFlAiqpxobOX13ANvjQYhU9CQorkuBcKcAnkwf4xdlWNM2XWUFHBzrzG9oqzPyWC2v29Ak3wg+I7rN4fATBqFe1UAElgWI36hi2m6L5WHcLQQQpKgpL21vv3XaNTCnGf8AcNxl/M+kVilkmlJkN2KV4QBsFLA5YUqClEONw9Y1GXDY7zClCnAPEA+UN8u9gdpg/CG6ZiB5IEvRZDPJSfpEwqLOeIG4QGlMviD+1B3SQOqeO390QswV8O3JQ8zG1+alsnL0+6B+KIOmkRTL+7ERMl7qT2X+ETCbLHEq8w/zgTJFfVnkr5CJNxVzJNGn3XXZJDqpXLxUoM5Fw4sdOOkef1hK3HyPpHk2SKVAgFkBnGjVQJgcAlaHLu5FoHk8Tmjk0NAVZMl7TQCLXmaAzhVxULajxilecJ3JUfAfOOmYELoFTUpI05tAmEwNalipqS2mtz6QLL4lkxyaWgdvsqyZDw6giFZzpsagn2uClJ4cn74hMzdf2UpHa5+BEd/V1RCQpqQQ7a7a+cU4zAmWAXdy2kAy8/La6gaFD7BUknkB2K9OaTOKfD+cVqxs3es6J4DVIJ0HEwROykhKjULA7uXbFv8AVdRepu7hbjAefkuhcS43YH3Vdby02UrWSdST2l/jFmGwxXYN7Q8EpU/7wgvL8IlS1hVwnTxPDshhh5QCyQAAHAbuH+2A4zXO1Peex/6VGWbJVmEw4QmkEnthd0mllUoJBZ1h+YAJtzf4Q3hP0qm0yKgHIUG8/lDuABz2D5qsmzTSTYcGWpS0lSlENtKcbmd7kDt3mD8JjVFQrCRuNINNNzY16vq6dOBhLlWJKkmpTm3D5C/84dYPCFaApxSpy934adnPfG5xHFxWjmPFE7WgxZU+nlg2EfjsL1g4EaQomYZSLGoDVh7J52tD8CAc3mskDjr3R5J1jdpRlZk2AE15s4JKEEH2bqKdoXH2Qd28t3m4/FqWSdGBIG4bg97kkgRZNT1cmVK301K7T/N/ARRLlKSOtUklBFJs4Ad6m4cT8o3hKzEibGT4j/P8LVxog0C1HApKgFpUoLSpik00kjc4Tpz8oERNUQoJmBcyoKVVcp5d3yi+Yo9YgoUKAbUEUlLXTSDck8jDDCZGlVUyZUlS1VMLHSwUdee7xjJ4idYDi7daUcrIuyDknqySk0qcqfVlEM4BftgLNs3K8RL61HWApSkgWUq5A0badz36QTPwqETVpckAhnUTuBa55woxM+ZLxSFAoQfsqUNkJci/LXnrGfBI5pMWqx1V3t5g5vdbbCZVKRdKCCeJJ7i5bfBc2YlIqUQlI1JLAeMD47HJlSTNWQwG77R3BPaY+b5tmcyeupZe+ykaJ5Dnz1hnGxH5BJJofzos4uJ6r6Bhs8kzJvVSpiJi6SqlKtqxYs7Ai438YHVMUcQqoUlKAk7xbaLcnV5RnOiWfzMPMCZq0iQEqJSEFSncMEkJcXL3taNAjArNRQpCkzUqVUVipKCo1EgOCzs4JGmg00RhNiILeq5G8NcdSc4cbCB91PwEOcv9gdphFhPtANSCSks2pJDC+yAQAd7Q+y72B2mAcOYWZLmnyQpDbbWWz0fWTu/92E+Ufoj2n4Q4zxQE2a9h/wDkRnstxiUIIU7vw5CBzODZ7PzWe405NZWqu3/amAMk0WOBEXjFISraLVBKhY8G+UUZMbzO0fOL5hH4ldk+NFT9Ffqq8n9Yqyf9F3n5RbM+12LHkDFOSn6v9o/ARbL/ANZp8wPsF2T4vorsOq4/bHhMaBsr/STe35mCpPtd6/3hAeXrAmzXIFyfAm/nEzd5W+g+ykm7gi5R21dn+5UDZzoj9aLEzkpWokjTjf21QPmM4L6sj3tN49n1iub/AGH2CkrTV9kwxR2D4eJA+cTk6CK8YdntI8r/ACjOrz2a+yyQzAG7fefj5QQ7QD1/sjRQPlbTU3yj2pp5/MwRglPUefxFX+6MlJzOamooN+FmUecaPL8Wk1oBFSVKBDF7KKQb6hgIHENMJ9QpJjvhb4kVischFjc8B+WhDm6JkwJnyypbVJVKpJ6sAXLjcQ1zrci1gzxeHSS6lMTzF/GAZf0crCEzAqYp6W5a3H5tBMLIkhkL9Fj7JUxucOmyQIxKUpUFIpc8kjsv4xpMgmKMoBQ2RZCmsQPsvvI4s3gYIOCUwSZsykaJc0i72Dt/zF8mTTvUo8VFzDmbxOPJi0FptCZGGmwrYFxeCVNKEp1v3Wd/KCVaWgXC5otKwAAC4Cibje4HgLxn4sIkkF9EZpbqAd3TPOQesCh7Kkhu4qJHmIdyQyUvuA+ELpcyXOSoAlgbFvZOtuIv8RB0qboFWV5H9X01i/F8WTm80bigPRaoOy8Rg5YWZgloCzYqCQFHtLPF8dHhLXjGJJO66vnOZzHxmII3LAH7NviI7P1tPQSAWSCx0O0qxY6RfhcBVNVMqBSpVZ4uSSR2PC7PFFU01cGAbdUqDRkPnAHZbs5BgaB2Cv6RZuZyUzEoWjDINCNk0lTX9kM9mA3AHjCvDsWV4fnjGh6J5tJoXJxU5H0c3CFoqS5JJD7r3YjfaM5nOSzMMBPQqvDrURLmpdiC5DhWltDcHcY9PExrBoC8/ro0iYBnZtNkzCEKNJkrl07gmbUVC33zV2x5IzAFgeF1aD/iFeNnVrKhpYDsHqb98FrzUcQQvov9FqicPMfRMxk8gUpJHY7eMfSsu9gdpjH9DsrOGwiEKDLVtrG8FTbJ5gMO4xsMu9jvMZGI8PzHkdP/ABVf8K+edK5xOKmp3JUGH7IvCeGnSf8A7ud+sP3RCuMrJP6rvUrLf8RRWOGzKP8A6x5QPLmFJdJYwTiz9VKPIjwMColklKQLqZu/fDGaCZyR5D7BH5L5ZKYLTvD4itL6ag/hivJVgSy5A2jr2CApBKZcwKKtlTOLXpUnceLb4kkAYdKUoAVMUz6lXPxtB5j8Dj/tWlHwqSStRArZHCYSpRliqkrfsFBLd/bETKTQpYuouogkA0n3gxIAG7i8DYtPVJKUEjUW+0ShBu+7UxXPw5SgzKrh0qIJZTquouLMm1rWe0HyKJbXWgmYMVrDqIutlLFzerKShJIBBt7IHWOyg2hLC7b9IsxqQ8lgzl2ZtSkwtOaJR1cxIqSQq4IFutKSzkEm/wBnhwhrOkJqSUghlJdyS+0OJima11AV2H2CDPCJYXFp6b+qnnLACY/sJmFt3sHz9TCHA9G586WJpUmUlVFFRsoKYP3uGEalaapssbrvzun5A+MHBIRJoQaVSwyUulD0+yBUGYgW3B9zQ0yNro2380viyaW0slO6MiSJcyXMM1PWALLhkpCmJFuLjlzhRk85Uyegy6hUal8G1L/nWNzmcwqwyStNKphP1dQUWY2KklidHIsH1hXPwiJfWTJMsIVSAALsBr2nnvYRTJY1rB236IskoHh6k7LKTcSpa1KmO5cU6AbmPADSLkS2I2WIcOzd0M8gyiXOmLXOdSdGqL1PqWPI+MFY7owpW1LmEFSlqCVAUtVbaFwSCCNd78YEInFttNWtcTMZ4CBtslJzRUlJKXVubUAtY8rxfkucTTSlZCi7Emxv5WgbMZMzDsmamksSLggga3HzivDJATYjmfLd+bRQuAi0Fu99f50UkxYJiXUOi1mJQsjYUEnmlxGNxOYLUokqFju9knjzeNVmGKCJROyqw2X9oEgP2XhFmmIlzlJTLSkAC6gli7O3YPj2QTGDh2+q8NmOaNr6I7J88U4FSkgMSlIG0H5/PjGyw+LStNQsD9hd925nPx7Iz+VYDDSgFIQqaoj2plh2BP8ALdrE52dulVCmpNISnZHc129I3IwWt8RWnBqiZcrh8k8GKY2TOHbLUpHcWqbyirPcaqXh5pYPQoApOhIYFiOJEKpVwFHUi5N/MwRMlfUKVxUgDsCgo+fwjO4hjQMi5unft2WhH1BSjJgJUkVWdtdYAz6SJ0yWkVkLQBsJdXtq0G88oKzFF0l9RpAeXYhsUgrExQSQEiWWVpYBrs5Nt7x5zHb+pzQd1u5MdwczzSnMuic+Wr6tPWJJFNJHWB2spDuCDwcb+zsZluPlyxKWJ/Vrf6sLqBA1dCVG19Gj7CITGQRPWpep9gk/Z4Dg2h8d8a8PEXyOogLAZECaK+Uyej88uerIYAmoszqCRbXU8OMavod0bony5kwVM5DhkghJYh7kgtfdGhzGUyZYT/empSm1awTZrCo94hrl0kAlQ3CgcLXPmw/Zjs+Y50RP0V9DQ20fDTLvY7zCuGmXex3mFuE/6x9EGXovnPSf/u536w/dEK4adJg+MnAalQYfsphagEKDghjfiwv8PjCkzCZXepWc2J0kgaO5pGJw9clFnLTG/FF89aE4iW6k6F3I1v6xNBDagAKV+6FesWT0oakkUKBDhmB59vyjQyQLaf8AiF6fFHLbpHzCrzVIEtQTepj/APYP4vhBX0b9ETpLBf8ADAa5QTMTLsRSCG0tMQTyvY+MOEoda5LAFKfxCJKy2MPyr3XWS0XD5pLiwJpTwWsdrdW3yixSXR1awLChSRYaMRE8LKCSgK+yU+IC/TzgqahM1a1MRe6gWc9xu2jxJa8PnQUa7qB0BKzUrKEJMkbShJKyAbkuskEtqxG6GS8RshSbAKGpGoL0s/DyI1ihUoKUAFFJY7Jup6tpnuWNn00glEsBC0qSpKikkVptYaA6Pvt8ovlPJdv5D7KkLAQQOhu0fgZoXNQoaN8lBjzeAOkGZ9YrqEh0XqPvENYd/wAIu6OStpWtwXbsSLcP5QJPwCZU6XtEulRDtYFTB7Dhuh+Asa0OIum2B+5XmOJxyMBaw0BsT/0gsUZqpQRdgEoQlL2qUg2A4JHaOMMsLOKQUTHqSHchiQNXHH1HOI5roWPBuRAJfzHlBmGxSVCWDJWpC3UhRNJACQkkbTAPakABi++OPc3Jxmvc2r39FSCO3UXm2ge6R5VnScKuYpSSZcwhRpAqTcsdW3s3MRpsBjK0Bc4oRUSJYBIJSN5Cg7ngHbjGKzr6uSEMASpinU7LK3lzdtbcDEMRmqKFUKXUoDVJF9H+63f84s2FjW053z/8XsGYpe1rmHb5LQ9KM9lUy6UJmO6kKJ9kiziz9ocHjGbyzCqU1NwXHINqVcPnuicqQpSJCSkmWUp0uxNgSf1QGEbbKcOhCKgPq0AUjid3b6kQrJA58gZ2S0sxxvC0WT3WfzzKChKVEbKgG3lLAC/AH8taFmEwh1Syr02O9gd/L86RrcRPKiVK/PIQGsXJakKFJLgGxsXYwfM5eK0b+W3c+dLCPCYpZS5xO/3S6fmK5K+rISwApN7976u8LMNZIJ3VXOgdteOkaebhj1BWUgjQgBy70lgRrvvugXCdHpc4FhNlhDWpN6uAU5s27jCY4q196gQO3dDyuGTvBe1wIGwB7X2QeDzFcxaUJNt5ZgBx0JjXZkEJwwp9kEMSeZuSecD5b0eSga232NR7SY96ZIbBTABYFFuArTGfk5bsl4G+lP8AD4ZGaWyus3+yWfREziGX7IYteFuc4dCUyly2ICilSi7vYhyLtY6Qy6OIss9g+MBZ5jAUKlJQEgEX0Yjezd3fCcNtfpB6L0szXG4xuAtpl04LlpIUhVmdBJTbde/jeIZniEJlKUVCwcby40AAuSdG7Yz3R3ErmSFClkoNyAAk8gEpDlrlydYkgVTXWFJTLcjZcHmTozsw105wVjScjT9bWDVPpNMUgKkKPuLqT2uD5hREMMF7A7VfvGEk+aoy1AlgXJB0F3v2QzwWLASKrBnfdfUPuvx4xfmCVjtPYqXYNI+G2W+x3mFKVAhwQRxENst9jvMN8J/1j6IMnRYHpKrqsVMmi5qLcHoCe3eT3QqxEsihRYqIJWd5qIPrDfpegGdMdyCoBgzuQGIe3HxhFjypCkguzDW5I0Z/ONybGuNzYmbnv/O6Nj6WkE9t/qiZX6JY4TAfFAHyjzCqZQBukkAjcQ8eYWaFS5lJdig9lyL8IglTX4XjIygRovyWjEfirzR89SRNIQCEh0jhZKlG++7DuMMpE0zJhFKqwCoEXs7a6dx+RhPLxClKDsQH0GmyRu01g3qJyJdQUiVMUoMw+tppOpB2U30Ifsg8MRna1vr/AGQJH8sk99kTjZBSsdYCAwUWLqpAmXYC5s7b+2CZZWmWUpTUDcLRcK4ac4zGJwy0haisqU6FVF3BQVl3JiyRjwgI6yUsPVUtCiFLL2UwKQ17jsaHsjh50jRvW3zQGTmzaOwiKCtK7qY+0N9SjcGOk5dMTLpqLq1BOykfnhC3G4tSFpVLqSCDsr2nDuywSX+TwwRm6CWldYrZ9ikOk2s5UARc3HxhfIwJjpc0XYHsjR5IAIKHQVykzGUy0gm2ly2h1GzvjzGYFajWmYaho4Gjk02GgctEZktXUrUouSkP21Em731/LwzEbUUQawbb9Fl5ETJrDxaz+OnhpcuYaSpQCn+yCoIKi2oAS8aWfjJIS6FAy5SQgEX8OLsBbVnjJdIZqVp2SDTd+2lVj3kd0DHE7CAS1mI5jQn874U4hEdDA3oSQVlTEYmoN7ge21K/OMQMQoFSQAkEDjfeT8t0ALwKdCD3k/OCsOgLUE1JTVoVG3lHZ4qcgICly1pFkqTcj7qnu3pGeXta8RhIx5+doLmyuAHkaH7WiE1SVBChspA2dRSS5b+fOGP/AMhUaEqSBLDuzkk8X4B9G4RkMVi1zCCsuwA8IYY3HA4eUlNIKSGI1DAuDfeWggkkYWnqehUiy5hZDztuL3+ib4jOCqwSAN73ccOUaHIZKcQgqJ+6U8CRqTw9IzeImylSwiUl12JIudLlx8IhleaTMOolDXYKChYt2XB5wnks/GN1EU4dLTMHE5Ypv1nW0+Q6JunErYJCDS9W7Vm48CfARpMkT9UFHVV+7QbzujPJnrmOpASEkqIch2KiWak6ad0aDJFnq6VMSknTnf1jGfYJB7L2Ex1RBzeh3TCF/SCW+HWDpsk9gWknyhhAecpJw84DXq1t2hJI84qz4glG9Vnpc9MpNrcuMWTMPLnhKzs8dLjgfWFeEmiZLFRBJvzgrEy09WApVI3fz4wAjlnbra3W9aN6vP5K76MjDpWuXYkUsmwewdk8m1iWV5lKUWngJUWAW5CSbs4dgb6xXMAalqgpgS+5gH8oDGSVzAFk9Wz2LKJ4G2nZBGSg/GqcmF8ZD+vYrUzcoCgUlVjrb+cBTMjmIH1S3HBQA8CN/OKZOcnDhKJiauSS5SNzVG/Y/pDrB5nKmtQsEm9Jsr8JvBYtUW8fRZT4JIt629kNkWFmywoTCGOgG7w9PWNVl3sd5hTDXLvY7zGjwokzknySkp2STNujSp0wrExIBWFMQdzW1ijEdECsMpaT3G3gY6Oj0olcOiDqKHT0HIStImBl07i4pLvE5fQ2aG/tJf8AVt5x5HRwvLutH6Bd5jh3VqeiK6WM6q4O0+48Hb/mOwvRBaAR1iS6n9k8AOPKOjogeR0U1ErsV0QWsEdYkOG9k+sWo6KrAA6xNgNx9Y8jo7zXKaiqcR0PWr+8RqD7J3Hti8dFVDRaPwx0dE5rvNTUUMrofMMsoM1F2vSdwHPiCe+Iz+h85dvpCAOAQfjU8dHRBM9TUUEv+jxZDdejd9g/xQHN/ovmEknEov8A+s/xR0dHHuMnxJaeBkxBeLUP+lkz/wAlH+Wf4omv+jCadcUk9qD/ABx0dAuW3yQvwMHl7lQ/6WTP/JR/ln+KPf8ApYv/AMlH+Wf4o6Ojuhq5+Ag8vco3Bf0fTpQZGJQCC4PVlx/rvEUf0dzXUV4lKiouSUHU/tR0dFBCwHVW6u7BhcNJG3qUfg+hS0JbrwRf7JGpf3oYZZ0dmSlKJmpUCAGpINt+p5+Mex0AdgQEklq0BkSaAy9gmP8AVqveERmZYSCHFwR4x7HRT8uxx/SqcxyzOW9AlSwxnJURoaT6wZM6HFQAVMSQPun1jo6IeHY7jZb7lMHOnvVq3Uj0SV/ip/CfWJK6JqKaTNHaAQfjHkdFTwvFP9PuVUZkwNgryd0NC11mZwcNYt5wDjf6Pq1pUJtKQXYJvu0L20jyOgg4fAOg9yrjiGRValoZGULSGrBH3nfxd4ZYSSUpYs7nSOjovFixQu1MG6VdIXd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C0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FFC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357166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>
                <a:solidFill>
                  <a:srgbClr val="7030A0"/>
                </a:solidFill>
                <a:latin typeface="Comic Sans MS" pitchFamily="66" charset="0"/>
              </a:rPr>
              <a:t>Una tarde en el zoológico.</a:t>
            </a:r>
            <a:endParaRPr lang="es-MX" sz="3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4" name="3 Imagen" descr="images (4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285860"/>
            <a:ext cx="8001056" cy="381762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85720" y="5286388"/>
            <a:ext cx="5357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Para disfrutar de las vacaciones de semana santa  fuimos a un lugar lejos de la ciudad en la que vivo… fuimos </a:t>
            </a:r>
            <a:r>
              <a:rPr lang="es-MX" dirty="0" smtClean="0"/>
              <a:t>de visita a un zoológico, en donde pude conocer diferentes animales, entre ellos estaba un león, una jirafa, había changos y muchos mas.</a:t>
            </a:r>
            <a:endParaRPr lang="es-MX" dirty="0"/>
          </a:p>
        </p:txBody>
      </p:sp>
      <p:sp>
        <p:nvSpPr>
          <p:cNvPr id="6" name="5 Flecha izquierda"/>
          <p:cNvSpPr/>
          <p:nvPr/>
        </p:nvSpPr>
        <p:spPr>
          <a:xfrm>
            <a:off x="7358082" y="5000636"/>
            <a:ext cx="978408" cy="4846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8 0.01066  0.017 0.02131  0.021 0.03463  C 0.025 0.04929  0.027 0.0666  0.029 0.08392  C 0.031 0.10124  0.029 0.11589  0.027 0.13188  C 0.025 0.14653  0.022 0.16252  0.015 0.17584  C 0.009 0.18916  -0.001 0.19981  -0.012 0.20781  C -0.022 0.2158  -0.034 0.22113  -0.046 0.22379  C -0.058 0.22646  -0.07 0.22646  -0.081 0.22379  C -0.093 0.22113  -0.104 0.21447  -0.113 0.20381  C -0.122 0.19449  -0.13 0.1825  -0.134 0.16784  C -0.139 0.15452  -0.141 0.13587  -0.141 0.12122  C -0.142 0.10657  -0.141 0.08925  -0.136 0.0746  C -0.131 0.06128  -0.122 0.05062  -0.11 0.04529  C -0.098 0.0413  -0.086 0.04662  -0.078 0.05595  C -0.071 0.06527  -0.066 0.07993  -0.065 0.09724  C -0.065 0.11456  -0.066 0.13055  -0.071 0.14387  C -0.076 0.15719  -0.075 0.15985  -0.095 0.17717  C -0.113 0.19582  -0.131 0.19049  -0.142 0.19182  C -0.153 0.19182  -0.162 0.18649  -0.173 0.18117  C -0.185 0.17451  -0.195 0.16252  -0.202 0.15186  C -0.209 0.1412  -0.212 0.12788  -0.216 0.10657  C -0.219 0.08525  -0.219 0.0746  -0.219 0.05861  C -0.219 0.04263  -0.219 0.02664  -0.219 0.01066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0.gstatic.com/images?q=tbn:ANd9GcTzi3KJQaq2SijuniP9QYrSoj-f73VxSwzIehwYhRDFaIZlbd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0"/>
            <a:ext cx="4857752" cy="685800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0"/>
            <a:ext cx="4286248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357158" y="571480"/>
            <a:ext cx="37147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primer animal que pude ver al entrar al zoológico era el león, era hermoso, tenia una melena enorme de color café , también rugía muy fuerte. De comer le daban pedazos de carne.</a:t>
            </a:r>
            <a:endParaRPr lang="es-MX" dirty="0"/>
          </a:p>
        </p:txBody>
      </p:sp>
      <p:sp>
        <p:nvSpPr>
          <p:cNvPr id="5" name="4 Estrella de 5 puntas"/>
          <p:cNvSpPr/>
          <p:nvPr/>
        </p:nvSpPr>
        <p:spPr>
          <a:xfrm>
            <a:off x="3214678" y="5072074"/>
            <a:ext cx="342896" cy="428628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strella de 5 puntas"/>
          <p:cNvSpPr/>
          <p:nvPr/>
        </p:nvSpPr>
        <p:spPr>
          <a:xfrm>
            <a:off x="1357290" y="5357826"/>
            <a:ext cx="914400" cy="914400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strella de 5 puntas"/>
          <p:cNvSpPr/>
          <p:nvPr/>
        </p:nvSpPr>
        <p:spPr>
          <a:xfrm>
            <a:off x="2428860" y="3214686"/>
            <a:ext cx="985838" cy="12858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strella de 5 puntas"/>
          <p:cNvSpPr/>
          <p:nvPr/>
        </p:nvSpPr>
        <p:spPr>
          <a:xfrm>
            <a:off x="214282" y="2643182"/>
            <a:ext cx="1671614" cy="2486036"/>
          </a:xfrm>
          <a:prstGeom prst="star5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escarga (2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30043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0" y="3286124"/>
            <a:ext cx="9144000" cy="3571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Después de ver a el león, a lo lejos observe a dos monos eran muy chistosos, uno estaba vestido con traje y me hizo reír mucho, a ellos lo que pude ver es que les dan de comer plátanos.</a:t>
            </a:r>
            <a:endParaRPr lang="es-MX" dirty="0"/>
          </a:p>
        </p:txBody>
      </p:sp>
      <p:sp>
        <p:nvSpPr>
          <p:cNvPr id="5" name="4 Luna"/>
          <p:cNvSpPr/>
          <p:nvPr/>
        </p:nvSpPr>
        <p:spPr>
          <a:xfrm rot="12745447">
            <a:off x="423786" y="3051668"/>
            <a:ext cx="457200" cy="914400"/>
          </a:xfrm>
          <a:prstGeom prst="moon">
            <a:avLst/>
          </a:prstGeom>
          <a:solidFill>
            <a:srgbClr val="DBE92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Luna"/>
          <p:cNvSpPr/>
          <p:nvPr/>
        </p:nvSpPr>
        <p:spPr>
          <a:xfrm rot="19935111">
            <a:off x="5687272" y="3339980"/>
            <a:ext cx="457200" cy="914400"/>
          </a:xfrm>
          <a:prstGeom prst="moon">
            <a:avLst/>
          </a:prstGeom>
          <a:solidFill>
            <a:srgbClr val="FFD10D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Luna"/>
          <p:cNvSpPr/>
          <p:nvPr/>
        </p:nvSpPr>
        <p:spPr>
          <a:xfrm rot="19935111">
            <a:off x="1472430" y="3411420"/>
            <a:ext cx="457200" cy="914400"/>
          </a:xfrm>
          <a:prstGeom prst="mo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Luna"/>
          <p:cNvSpPr/>
          <p:nvPr/>
        </p:nvSpPr>
        <p:spPr>
          <a:xfrm rot="19935111">
            <a:off x="3544132" y="3268542"/>
            <a:ext cx="457200" cy="914400"/>
          </a:xfrm>
          <a:prstGeom prst="moon">
            <a:avLst/>
          </a:prstGeom>
          <a:solidFill>
            <a:srgbClr val="DBE92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Luna"/>
          <p:cNvSpPr/>
          <p:nvPr/>
        </p:nvSpPr>
        <p:spPr>
          <a:xfrm rot="12441551">
            <a:off x="6971122" y="3340039"/>
            <a:ext cx="457200" cy="914400"/>
          </a:xfrm>
          <a:prstGeom prst="moon">
            <a:avLst/>
          </a:prstGeom>
          <a:solidFill>
            <a:srgbClr val="DBE92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Luna"/>
          <p:cNvSpPr/>
          <p:nvPr/>
        </p:nvSpPr>
        <p:spPr>
          <a:xfrm rot="12441551">
            <a:off x="2613403" y="3054288"/>
            <a:ext cx="457200" cy="914400"/>
          </a:xfrm>
          <a:prstGeom prst="moon">
            <a:avLst/>
          </a:prstGeom>
          <a:solidFill>
            <a:srgbClr val="FFD10D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Luna"/>
          <p:cNvSpPr/>
          <p:nvPr/>
        </p:nvSpPr>
        <p:spPr>
          <a:xfrm rot="12441551">
            <a:off x="4470792" y="3482916"/>
            <a:ext cx="457200" cy="914400"/>
          </a:xfrm>
          <a:prstGeom prst="mo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Luna"/>
          <p:cNvSpPr/>
          <p:nvPr/>
        </p:nvSpPr>
        <p:spPr>
          <a:xfrm rot="18766031">
            <a:off x="8120412" y="3307192"/>
            <a:ext cx="457200" cy="914400"/>
          </a:xfrm>
          <a:prstGeom prst="moo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s (4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72113" cy="6860291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5500694" y="0"/>
            <a:ext cx="364330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000760" y="642918"/>
            <a:ext cx="29289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Así seguí viendo los diferentes animales en el zoológico, todos eran hermosos y hacían  cosas extrañas que me hacían reír mucho, a algunos de ellos les tome fotografías, sobre todo a los monos que eran muy chistosos, cuando me di cuenta mis papas ya no estaban conmigo y no sabia como salir de el zoológico, necesitaba a alguien que me ayudara a salir y poder encontrar a mis papas.</a:t>
            </a:r>
            <a:endParaRPr lang="es-MX" dirty="0"/>
          </a:p>
        </p:txBody>
      </p:sp>
      <p:sp>
        <p:nvSpPr>
          <p:cNvPr id="5" name="4 Rayo"/>
          <p:cNvSpPr/>
          <p:nvPr/>
        </p:nvSpPr>
        <p:spPr>
          <a:xfrm>
            <a:off x="5715008" y="5357826"/>
            <a:ext cx="914400" cy="914400"/>
          </a:xfrm>
          <a:prstGeom prst="lightningBol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ayo"/>
          <p:cNvSpPr/>
          <p:nvPr/>
        </p:nvSpPr>
        <p:spPr>
          <a:xfrm>
            <a:off x="8229600" y="0"/>
            <a:ext cx="914400" cy="914400"/>
          </a:xfrm>
          <a:prstGeom prst="lightningBol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escarga (2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714752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0" y="3714752"/>
            <a:ext cx="9144000" cy="3143248"/>
          </a:xfrm>
          <a:prstGeom prst="rect">
            <a:avLst/>
          </a:prstGeom>
          <a:solidFill>
            <a:srgbClr val="DBE9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 encontré un croquis, con el que podría salir del zoológico, pero ¿me podrías ayudar a saber cual es el camino que tengo que seguir?</a:t>
            </a:r>
            <a:endParaRPr lang="es-MX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4572000"/>
            <a:ext cx="2000250" cy="2286000"/>
          </a:xfrm>
          <a:prstGeom prst="rect">
            <a:avLst/>
          </a:prstGeom>
        </p:spPr>
      </p:pic>
      <p:pic>
        <p:nvPicPr>
          <p:cNvPr id="3" name="2 Imagen" descr="descarga (2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00089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263</Words>
  <Application>Microsoft Office PowerPoint</Application>
  <PresentationFormat>Presentación en pantalla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</dc:creator>
  <cp:lastModifiedBy>albert</cp:lastModifiedBy>
  <cp:revision>13</cp:revision>
  <dcterms:created xsi:type="dcterms:W3CDTF">2013-04-08T05:29:01Z</dcterms:created>
  <dcterms:modified xsi:type="dcterms:W3CDTF">2013-04-08T06:51:19Z</dcterms:modified>
</cp:coreProperties>
</file>