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CCCC"/>
    <a:srgbClr val="0099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15" autoAdjust="0"/>
  </p:normalViewPr>
  <p:slideViewPr>
    <p:cSldViewPr>
      <p:cViewPr>
        <p:scale>
          <a:sx n="40" d="100"/>
          <a:sy n="40" d="100"/>
        </p:scale>
        <p:origin x="-82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B1333-CEE5-4CA7-9A24-FA0594ADF7A5}" type="datetimeFigureOut">
              <a:rPr lang="es-MX" smtClean="0"/>
              <a:pPr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01133-E0D5-4D4E-83C5-61FE6C2E1CF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558.photobucket.com/albums/ss26/EDENTORRES1489/myspace%20comments%20etc/1t7f3r.jpg"/>
          <p:cNvPicPr>
            <a:picLocks noChangeAspect="1" noChangeArrowheads="1"/>
          </p:cNvPicPr>
          <p:nvPr/>
        </p:nvPicPr>
        <p:blipFill>
          <a:blip r:embed="rId2" cstate="print"/>
          <a:srcRect b="69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7 Rectángulo redondeado"/>
          <p:cNvSpPr/>
          <p:nvPr/>
        </p:nvSpPr>
        <p:spPr>
          <a:xfrm>
            <a:off x="1691680" y="44624"/>
            <a:ext cx="5760640" cy="1800200"/>
          </a:xfrm>
          <a:prstGeom prst="roundRect">
            <a:avLst/>
          </a:prstGeom>
          <a:solidFill>
            <a:srgbClr val="33CCCC"/>
          </a:solidFill>
          <a:ln w="3810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b="1" dirty="0" smtClean="0">
                <a:solidFill>
                  <a:srgbClr val="FF0066"/>
                </a:solidFill>
                <a:latin typeface="Century Gothic" pitchFamily="34" charset="0"/>
              </a:rPr>
              <a:t>Pensamiento Matemático.</a:t>
            </a:r>
            <a:endParaRPr lang="es-MX" sz="4800" b="1" dirty="0">
              <a:solidFill>
                <a:srgbClr val="FF0066"/>
              </a:solidFill>
              <a:latin typeface="Century Gothic" pitchFamily="34" charset="0"/>
            </a:endParaRPr>
          </a:p>
        </p:txBody>
      </p:sp>
      <p:pic>
        <p:nvPicPr>
          <p:cNvPr id="11276" name="Picture 12" descr="Cartoon Illustration of Basic Geometric Shapes Comic Characters with Captions for Children Education - stock vect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1608" r="75500" b="79090"/>
          <a:stretch>
            <a:fillRect/>
          </a:stretch>
        </p:blipFill>
        <p:spPr bwMode="auto">
          <a:xfrm>
            <a:off x="0" y="2060848"/>
            <a:ext cx="2843808" cy="2483768"/>
          </a:xfrm>
          <a:prstGeom prst="rect">
            <a:avLst/>
          </a:prstGeom>
          <a:noFill/>
        </p:spPr>
      </p:pic>
      <p:pic>
        <p:nvPicPr>
          <p:cNvPr id="13" name="Picture 12" descr="Cartoon Illustration of Basic Geometric Shapes Comic Characters with Captions for Children Education - stock vect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30" t="32030" r="77630" b="43703"/>
          <a:stretch>
            <a:fillRect/>
          </a:stretch>
        </p:blipFill>
        <p:spPr bwMode="auto">
          <a:xfrm>
            <a:off x="2709337" y="3501008"/>
            <a:ext cx="2294711" cy="3115563"/>
          </a:xfrm>
          <a:prstGeom prst="rect">
            <a:avLst/>
          </a:prstGeom>
          <a:noFill/>
        </p:spPr>
      </p:pic>
      <p:pic>
        <p:nvPicPr>
          <p:cNvPr id="15" name="Picture 12" descr="Cartoon Illustration of Basic Geometric Shapes Comic Characters with Captions for Children Education - stock vect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000" t="-1609" r="37001" b="79090"/>
          <a:stretch>
            <a:fillRect/>
          </a:stretch>
        </p:blipFill>
        <p:spPr bwMode="auto">
          <a:xfrm>
            <a:off x="6336704" y="3717032"/>
            <a:ext cx="2987824" cy="2614346"/>
          </a:xfrm>
          <a:prstGeom prst="rect">
            <a:avLst/>
          </a:prstGeom>
          <a:noFill/>
        </p:spPr>
      </p:pic>
      <p:pic>
        <p:nvPicPr>
          <p:cNvPr id="16" name="Picture 12" descr="Cartoon Illustration of Basic Geometric Shapes Comic Characters with Captions for Children Education - stock vecto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749" r="-6749" b="80698"/>
          <a:stretch>
            <a:fillRect/>
          </a:stretch>
        </p:blipFill>
        <p:spPr bwMode="auto">
          <a:xfrm>
            <a:off x="4499992" y="1916832"/>
            <a:ext cx="2592288" cy="27363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2106 L -1.38889E-6 -0.312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49 -0.00139 L 0.20851 -0.334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558.photobucket.com/albums/ss26/EDENTORRES1489/myspace%20comments%20etc/1t7f3r.jpg"/>
          <p:cNvPicPr>
            <a:picLocks noChangeAspect="1" noChangeArrowheads="1"/>
          </p:cNvPicPr>
          <p:nvPr/>
        </p:nvPicPr>
        <p:blipFill>
          <a:blip r:embed="rId2" cstate="print"/>
          <a:srcRect b="6951"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 redondeado"/>
          <p:cNvSpPr/>
          <p:nvPr/>
        </p:nvSpPr>
        <p:spPr>
          <a:xfrm>
            <a:off x="3048432" y="64004"/>
            <a:ext cx="2952328" cy="936104"/>
          </a:xfrm>
          <a:prstGeom prst="roundRect">
            <a:avLst/>
          </a:prstGeom>
          <a:solidFill>
            <a:srgbClr val="33CCCC"/>
          </a:solidFill>
          <a:ln w="3810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rgbClr val="FF0066"/>
                </a:solidFill>
                <a:latin typeface="Century Gothic" pitchFamily="34" charset="0"/>
              </a:rPr>
              <a:t>Tangram.</a:t>
            </a:r>
            <a:endParaRPr lang="es-MX" sz="4000" b="1" dirty="0">
              <a:solidFill>
                <a:srgbClr val="FF0066"/>
              </a:solidFill>
              <a:latin typeface="Century Gothic" pitchFamily="34" charset="0"/>
            </a:endParaRPr>
          </a:p>
        </p:txBody>
      </p:sp>
      <p:sp>
        <p:nvSpPr>
          <p:cNvPr id="15362" name="AutoShape 2" descr="data:image/jpeg;base64,/9j/4AAQSkZJRgABAQAAAQABAAD/2wCEAAkGBhQRERIQEBEWEhISFhYYGRIYEhUcHRIdHBUWFhMcHhoYJyYeHB0jGRISHy8gIycpOCwsGCoxNjAtNSY3LCsBCQoKDgwOGQ8PGjUfHx8uNS0tNC8xMC81LTU1NTUpNTU1Kik1NCwuLC8sNDQsMjIsLCwqMjUsLDQsLCwwLC0tLv/AABEIAOEA4QMBIgACEQEDEQH/xAAbAAEAAgMBAQAAAAAAAAAAAAAABgcBAwQFAv/EAD4QAAICAAEGBhIDAQEAAwAAAAABAgMRBAUhMUFREhMyYXPSBiIjMzRCUlNUYmNxcpKTsrPDFKGxQ5EkgaL/xAAbAQEAAwEBAQEAAAAAAAAAAAAABAUGAwIHAf/EADMRAAEDAQINAwQDAQEAAAAAAAABAgMEBRESFCIxMjNBUWFxgbHBEyHhFTRSoSOR8XIk/9oADAMBAAIRAxEAPwC287dkkMmsrrnGT4xxXCTh2vCmq46HJSfbSWPBTwR6x5ucOx6m+fGWRlwsIrGNk44qE+MrxUWk+DNtrHeRbL892wyu9WX2RoViiuDxaVPc63pxi24tybb8X3cn8W9EVUS+48Oejc5OwRbCz0m75q+oMLPSbvmr6hExyPiMNCUgi2FnpN3zV9QYWek3fNX1BjkfEYaEpBFsLPSbvmr6gws9Ju+avqDHI+Iw0JSCLYWek3fNX1BhZ6Td81fUGOR8RhoSkEWws9Ju+avqDCz0m75q+oMcj4jDQlIIthZ6Td81fUGFnpN3zV9QY5HxGGhKQRbCz0m75q+oMLPSbvmr6gxyPiMNCUgi2FnpN3zV9QYWek3fNX1BjkfEYaEpBFsLPSbvmr6gws9Ju+avqDHI+Iw0JSCLYWek3fNX1BhZ6Td81fUGOR8RhoSkEWws9Ju+avqDCz0m75q+oMcj4jDQlIIthZ6Td81fUGFnpN3zV9QY5HxGGhKTwa+yZrKbaLKpKEb4UxuSXBxnk9VsVLF8LFynJYqOCxjvIpnTsnshfVTTlNspcdVGyTdbik7YRlDk6W02nu9+qbvsep4/+RwXxjkpvuk+C5KCrjJwx4PCUFgngSWPR6XodnRuaiOcl1/uh6OIMg9ngFdZ28Jynpf1VFild528Jynpf1VHen0iDXarqfGbs48RhCb7hsfmeZ+z+34eTISLm/N2ceIwhN9w2PzPM/Z/b8PJhV1DnkjTmhGp6i/IeSIGDJRlgAAAAAAAAAAAAAAAAAAAAAAAAAAACL9kvZLweFRRLttU7F4m+MfW3vxffqdkvZLweFRRLttU7F4m+MfW3vxffqiKWGhEuGG/KcaKyrK9W6aZMnYm/wCO5uyFYW0peeo/NAvUovIu+09NR+aBehZx5jpbvtKzl5AAOhQArvO3hOU9L+qosQrvO3hOU9L+qo70+kQa7VdTmMGQTilN2bs48RhCb7hsfmeZ+z+34eTISLm/N2ceIwhN9w2PzPM/Z/b8PJpK6hzyRpzQsaeovyHkiBgyUZYAAAAAAAAAAAAAAAAAAAAAAi/ZL2S8HGiiXbap2LxN8Y+tvfi+/U7JeyXg8KiiXbap2LxN8Y+tvfi+/VEUsNCJcMN+U40VlWV6t00yZOxN/wAdwlhoRkAmGxzG7Iu+09NR+aBehReRd9p6aj80C9DvHmMnb2tZy8gAHQz4K7zt4TlPS/qqLEK7zt4TlPS/qqO9PpEGu1XU5gATilBgyADdm7OPEYQm+4bH5nmfs/t+HkyEi5vzdnHiMITfcNj8zzP2f2/DyaSuoc8kac0LGnqL8h5IgYMlGWAAAAAAAAAAAAAAAAIv2S9kvB4VFEu21TsXib4x9be/F9+r57LOyfilKqpuPayc7vISxUlF7ZaHi/F9+qH5NbwlyJQw0YSWGzH/AO9f/pLgivylNBZVmpMqSy6OxN/x3NiWGhGQCYbPMAAAbsi77T01H5oF6FF5F32npqPzQL0O8eYydva1nLyAAdDPgrvO3hOU9L+qosQrvO3hOU9L+qo70+kQa7VdTmABOKUAAAGDIAN2bs48RhCb7hsfmeZ+z+34eTISLm/N2ceIwhN9w2PzPM/Z/b8PJpK6hzyRpzQsaeovyHkiBgyUZYAAAAAAAAAA45SdsnXW3GEXhOxa8dsIPyt8vF1LTyUpO2TrrbjCLwnYteO2EH5W+Xi6lp5PfVUoxUYpRjFYJLUkVNfX+l/HHpdvklQw35TsxBuzrJoq2qtRShxDjwcNGHDaw/8ACN5Pk6gmk5PF4tyk29SS0vmSJT2ed/q6J/eyNl5ZS/8AkZ17qbizWpi7V591AALEsQAADdkXfaemo/NAvQovIu+09NR+aBeh3jzGTt7Ws5eQADoZ8Fd528Jynpf1VFiFd528Jynpf1VHen0iDXarqcwAJxSgAAAAAAwZABuzdnHiMITfcNj8zzP2f2/DyZCRc35uzjxGEJvuGx+Z5n7P7fh5NJXUOeSNOaFjT1F+Q8kQMGSjLAAAAHHKTtk6624wi8J2LXjthB+Vvl4upaeSlJ2yddbcYReE7Frx2wg/K3y8XUtPJ76qlGKjFKMYrBJakipr6/0v449Lt8kqGG/KdmFVSjFRilGMVgktSR9gGavvJ5COzzv9XRP72RsknZ53+ron97I2fQLK+0j691NVZv2zevdQACyLAAAA3ZF32npqPzQL0KLyLvtPTUfmgXod48xk7e1rOXkAA6GfBXedvCcp6X9VRYhXedvCcp6X9VR3p9Ig12q6nMACcUoAAAAAAAAAMGQAbs3Zx4jCE33DY/M8z9n9vw8mQkXN+bs48RhCb7hsfmeZ+z+34eTSV1DnkjTmhY09RfkPJEccpO2TrrbjCLwnYteO2EH5W+Xi6lp5PxlOVcJTwnxdVePGX44YYcqMXse+Xi6lp1bcz5xqtjONCwhTPi9WCxUIT0LWsOMSwaTxTMfXVixtVsefau75LqGG/wB3HbVUoxUYpRjFYJLUkfYBmL7yeAAAQjs87/V0T+9kbJJ2ed/q6J/eyNn0CyvtI+vdTVWb9s3r3UAAsiwAAAN2Rd9p6aj80C9Ci8i77T01H5oF0SztUrVQ7Fxr8XnwcksdXC4KcuDrwTeGB3jzGTt7Ws5eTsAB0M+Cu87eE5T0v6qixCu87eE5T0v6qjvT6RBrtV1OYAE4pQAAAAAAAAAAAAcV9zm3CDwitEpr+4x5972e/Uuuc24QeCWiU1/cY8+97Pfq2QgopRisEtCS2HlVLSkpMLLfm2GzJ7YxpeSWPgZPJJRmsP8A4zTTjr0OCkk9PJ29ryZLmzN7q42U7ONndZxkpcBRSfFwhgksdGFa1t6yLndmjO/EYV2PuOyXmeZ+z+34eTircsZytdPTJxc3ynlC+Y/YpKAAYQkAAAEI7PO/1dE/vZGySdnnf6uif3sjZ9Asr7SPr3U1Vm/bN691AALIsAGw2e5mDMHGYXXLtNcK2uXulJeTuW3W9GuPUVDKdmG//ThPO2Ft69DXmfMjkoX2YxirKXCOpy7tXhJ825bdb0a7En2JweV/y+EtM42ODri3w41KqLU3yVwYxehY4rXg2jxMr5K6Sr81ZOTlZVQ+oa97t/8AXsYu0JHSSI5xjAGQXBXArvO3hOU9L+qosQrvO3hOU9L+qo70+kQa7VdTmABOKUAAAAAAAAAHFdc5twg8EtEpr+4x5972e/Uuuc24QeCWiU1/cY8+97Pfq2QgopRisEtCS2HlVLSkpMLLfm2CEFFKMVgloSWwyAeS4AAAO7NGd+IwrsfcdkvM8z9n9vw8mUEJO7NGd+IwrsfcdkvM8z9nz+L8PJxNuWHffU0yf9J5Tyh3Y/YpKAAYc7kI7PO/1dE/vZGySdnnf6uif3sjZ9Asr7SPr3U1Vm/bN691AbDZ7mYMwcZhdcu01wra5e6Ul5O5bdb0a5VRUMp2Yb/9JM87YW3r0GYMwcZhdcu01wra5e6Ul5O5bdb0a5WAY2pqX1D8N/TgZ2SR0jsJxpyvkrpKvzVk5INlfJXSVfmrJyaWwdU/n4Kms0kAANAQgV3nbwnKel/VUWIV3nbwnKel/VUd6fSINdqupzAAnFKAAAAAADiuuc24QeCWiU1/cY8+97PfqXXObcIPCK0Smv7jF7972e/VshBRSjFYJaElsPKqWlJSYWW/NsEIKKUYrBLQkthkA8lwAAAAAAAAAd2aM78RhXY+47JeZ5n7P7fh5MoISd2aM78RhXY+47JeZ5n7P7fh5OJtyw776mmT/pPKeUO7H7FODs87/V0T+9kbbJH2ePu9XRP72aMwZg4zC65dprhW1y90pLydy263o1qKoZT0LHv49fdTVUk7YaRqrn97v7UZgzBxmF1y7TXCtrl7pSXk7lt1vRrlYBn6mpfUPw39OBWySOkdhOAAI5zNOV8ldJV+asnJBsr5K6Sr81ZOTW2Dqn8/BW1mkgABoCECu87eE5T0v6qixCu87eE5T0v6qjvT6RBrtV1OYAE4pQAAAceUynNSVSbjF9vJPBvyow9be9mrXq2pO1uMW1BPCU1/cYvfvez36vRrrUUoxSSSwSWw4vfsQ0Fm2X6v8subYm/jy7kbtqUrMldePFx4x4JaORhHHRo0tr3npGzLMjabsrWLemcF4/OvW/336TTXYpJSi8Uw1byxliWNblPoAHo5AAAAAAAAAAN79QbN2b838dhOa7lrjB/9d0mvI3LbrejQ4dZWR0kfqSdE3nRjFetyHHTkEXhlOUN/x6YpV1uLbljLFaNbjwmlGG3HdgiQZDl8blKUVJcGThJSi4uMlhimn70YznknG1TrTSclobx0NNSi9GnQ0nj/ALqNOZs3yphJWT4c52SnKWLemWGjFpY6Eti9yPnNROlRe93st/siZkTOWbUVtzdiHeACGdAAADTlfJXSVfmrJyQbK+Sukq/NWTk1tg6p/PwVtZpIAAaAhArvO3hOU9L+qosQrvO3hOU9L+qo70+kQa7VdTmABOKUGhJ2txi2oJ4Smv7jF7972e/USdrcYtqCeEpr+4xe/e9nv1ejXWopRikklgkthxe/YhobMsz1Lppk9tib/juK61FKMUkksElsPoA4msB5+WZG03ZWsW+VBePzr1v99+k9AA8PYj0uU8muxSSlF4p7T6NmWZG03ZWsW+VDy+det/vv0mmuxSSlF4p7Ts115TyxLGtyn0AD0cQAAAGw2bs35v47Cc13LXGD/wCu6TXkblt1vRocOsrI6SP1JOibzoxivW5Bm/N/HYTmu5a4wf8A13Sa8jctut6ND9wA+cVlZJVyepJ0TcWkcaMS5AACIewAAAAADTlfJXSVfmrJyQbK+Sukq/NWTk1tg6p/PwVtZpIAAaAhArvO3hOU9L+qosQrvO3hOU9L+qo70+kQa7VdTmNCTtbjFtQTwlNf3GL373s9+ok7W4xbUE8JTX9xi9+97Pfq9GutRSjFJJLBJbCQ9+xDvZlmepdNMntsTf8AHcV1qKUYpJJYJLYfQBxNYAAAAAADz8syNpuytYt6ZQXj869b/ffpPQAPD2I9LlPJrsUkpReKZ9GzLMjabsrWLfKgvH5163++/Saa7FJKUXintOzXXlPLEsa3KfQbDZuzfm/jsJzXctcYP/ruk15G5bdb0aHFrKyOkj9STom88sYr1uQZvzfx2E5ruWuMH/13Sa8jctut6ND9wA+cVlZJVyepJ0TcWkcaMS5AACIewAAAAAAAADTlfJXSVfmrJyQbK+Sukq/NWTk1tg6p/PwVtZpIAAaAhGueURUowckpTTcY7ZKOHCw93CX/AKVznyE3leUw4NkYuxN2Kq18JOuvRBxi1seMtnv1SrsnzBLKZVtJYQqyhcuUcJzhFVPtdOCab5sEz28khJVwU3jJRim8ccXgsdPvPTXK33Q/Fa1yphJeie5XtcoxSjGE0ksElRdo/wDyfXH+rZ9C7qlig9YalhjztyFdcf6tn0LuqOP9Wz6F3VLFAw1GPP3IV1x/q2fQu6o4/wBWz6F3VLFAw1GPP3IV1x/q2fQu6o4/1bPoXdUsUDDUY8/chXXH+rZ9C7qjj/Vs+hd1SxQMNRjz9yFdcd6tn0LuqefllODdlcLG3yocRd2/Ou15X++/SWqB6ioeH1avS5UQqrIK1bhOyNnFLTGHEXd055drydy263o0P3P5kd1n0LuqSvMeTTryemu142QglJ8JvF7dL0s7imq7NSrk9SR68M1yHhlQrEuRCDfzI7rPoXdUfzI7rPoXdUnIIn0GH8l/R0xx24g38yO6z6F3VH8yO6z6F3VJyB9Bh/Jf0McduIN/Mjus+hd1R/Mjus+hd1ScgfQYfyX9DHHbiDfzI7rPoXdUfzI7rPoXdUnIH0GH8l/Qxx24g38yO6z6F3VH8yO6z6F3VJyB9Bh/Jf0McduIFfepKMYxsbdlWjibvOwb1x3Jk6quUseC8cG4vma1o+zx+xqUnG9y4TTym/gt46lY0sMdmhlnR0baRqtat963+5HllWRb1PYABNOQ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364" name="AutoShape 4" descr="data:image/jpeg;base64,/9j/4AAQSkZJRgABAQAAAQABAAD/2wCEAAkGBhQRERIQEBEWEhISFhYYGRIYEhUcHRIdHBUWFhMcHhoYJyYeHB0jGRISHy8gIycpOCwsGCoxNjAtNSY3LCsBCQoKDgwOGQ8PGjUfHx8uNS0tNC8xMC81LTU1NTUpNTU1Kik1NCwuLC8sNDQsMjIsLCwqMjUsLDQsLCwwLC0tLv/AABEIAOEA4QMBIgACEQEDEQH/xAAbAAEAAgMBAQAAAAAAAAAAAAAABgcBAwQFAv/EAD4QAAICAAEGBhIDAQEAAwAAAAABAgMRBAUhMUFREhMyYXPSBiIjMzRCUlNUYmNxcpKTsrPDFKGxQ5EkgaL/xAAbAQEAAwEBAQEAAAAAAAAAAAAABAUGAwIHAf/EADMRAAEDAQINAwQDAQEAAAAAAAABAgMEBRESFCIxMjNBUWFxgbHBEyHhFTRSoSOR8XIk/9oADAMBAAIRAxEAPwC287dkkMmsrrnGT4xxXCTh2vCmq46HJSfbSWPBTwR6x5ucOx6m+fGWRlwsIrGNk44qE+MrxUWk+DNtrHeRbL892wyu9WX2RoViiuDxaVPc63pxi24tybb8X3cn8W9EVUS+48Oejc5OwRbCz0m75q+oMLPSbvmr6hExyPiMNCUgi2FnpN3zV9QYWek3fNX1BjkfEYaEpBFsLPSbvmr6gws9Ju+avqDHI+Iw0JSCLYWek3fNX1BhZ6Td81fUGOR8RhoSkEWws9Ju+avqDCz0m75q+oMcj4jDQlIIthZ6Td81fUGFnpN3zV9QY5HxGGhKQRbCz0m75q+oMLPSbvmr6gxyPiMNCUgi2FnpN3zV9QYWek3fNX1BjkfEYaEpBFsLPSbvmr6gws9Ju+avqDHI+Iw0JSCLYWek3fNX1BhZ6Td81fUGOR8RhoSkEWws9Ju+avqDCz0m75q+oMcj4jDQlIIthZ6Td81fUGFnpN3zV9QY5HxGGhKTwa+yZrKbaLKpKEb4UxuSXBxnk9VsVLF8LFynJYqOCxjvIpnTsnshfVTTlNspcdVGyTdbik7YRlDk6W02nu9+qbvsep4/+RwXxjkpvuk+C5KCrjJwx4PCUFgngSWPR6XodnRuaiOcl1/uh6OIMg9ngFdZ28Jynpf1VFild528Jynpf1VHen0iDXarqfGbs48RhCb7hsfmeZ+z+34eTISLm/N2ceIwhN9w2PzPM/Z/b8PJhV1DnkjTmhGp6i/IeSIGDJRlgAAAAAAAAAAAAAAAAAAAAAAAAAAACL9kvZLweFRRLttU7F4m+MfW3vxffqdkvZLweFRRLttU7F4m+MfW3vxffqiKWGhEuGG/KcaKyrK9W6aZMnYm/wCO5uyFYW0peeo/NAvUovIu+09NR+aBehZx5jpbvtKzl5AAOhQArvO3hOU9L+qosQrvO3hOU9L+qo70+kQa7VdTmMGQTilN2bs48RhCb7hsfmeZ+z+34eTISLm/N2ceIwhN9w2PzPM/Z/b8PJpK6hzyRpzQsaeovyHkiBgyUZYAAAAAAAAAAAAAAAAAAAAAAi/ZL2S8HGiiXbap2LxN8Y+tvfi+/U7JeyXg8KiiXbap2LxN8Y+tvfi+/VEUsNCJcMN+U40VlWV6t00yZOxN/wAdwlhoRkAmGxzG7Iu+09NR+aBehReRd9p6aj80C9DvHmMnb2tZy8gAHQz4K7zt4TlPS/qqLEK7zt4TlPS/qqO9PpEGu1XU5gATilBgyADdm7OPEYQm+4bH5nmfs/t+HkyEi5vzdnHiMITfcNj8zzP2f2/DyaSuoc8kac0LGnqL8h5IgYMlGWAAAAAAAAAAAAAAAAIv2S9kvB4VFEu21TsXib4x9be/F9+r57LOyfilKqpuPayc7vISxUlF7ZaHi/F9+qH5NbwlyJQw0YSWGzH/AO9f/pLgivylNBZVmpMqSy6OxN/x3NiWGhGQCYbPMAAAbsi77T01H5oF6FF5F32npqPzQL0O8eYydva1nLyAAdDPgrvO3hOU9L+qosQrvO3hOU9L+qo70+kQa7VdTmABOKUAAAGDIAN2bs48RhCb7hsfmeZ+z+34eTISLm/N2ceIwhN9w2PzPM/Z/b8PJpK6hzyRpzQsaeovyHkiBgyUZYAAAAAAAAAA45SdsnXW3GEXhOxa8dsIPyt8vF1LTyUpO2TrrbjCLwnYteO2EH5W+Xi6lp5PfVUoxUYpRjFYJLUkVNfX+l/HHpdvklQw35TsxBuzrJoq2qtRShxDjwcNGHDaw/8ACN5Pk6gmk5PF4tyk29SS0vmSJT2ed/q6J/eyNl5ZS/8AkZ17qbizWpi7V591AALEsQAADdkXfaemo/NAvQovIu+09NR+aBeh3jzGTt7Ws5eQADoZ8Fd528Jynpf1VFiFd528Jynpf1VHen0iDXarqcwAJxSgAAAAAAwZABuzdnHiMITfcNj8zzP2f2/DyZCRc35uzjxGEJvuGx+Z5n7P7fh5NJXUOeSNOaFjT1F+Q8kQMGSjLAAAAHHKTtk6624wi8J2LXjthB+Vvl4upaeSlJ2yddbcYReE7Frx2wg/K3y8XUtPJ76qlGKjFKMYrBJakipr6/0v449Lt8kqGG/KdmFVSjFRilGMVgktSR9gGavvJ5COzzv9XRP72RsknZ53+ron97I2fQLK+0j691NVZv2zevdQACyLAAAA3ZF32npqPzQL0KLyLvtPTUfmgXod48xk7e1rOXkAA6GfBXedvCcp6X9VRYhXedvCcp6X9VR3p9Ig12q6nMACcUoAAAAAAAAAMGQAbs3Zx4jCE33DY/M8z9n9vw8mQkXN+bs48RhCb7hsfmeZ+z+34eTSV1DnkjTmhY09RfkPJEccpO2TrrbjCLwnYteO2EH5W+Xi6lp5PxlOVcJTwnxdVePGX44YYcqMXse+Xi6lp1bcz5xqtjONCwhTPi9WCxUIT0LWsOMSwaTxTMfXVixtVsefau75LqGG/wB3HbVUoxUYpRjFYJLUkfYBmL7yeAAAQjs87/V0T+9kbJJ2ed/q6J/eyNn0CyvtI+vdTVWb9s3r3UAAsiwAAAN2Rd9p6aj80C9Ci8i77T01H5oF0SztUrVQ7Fxr8XnwcksdXC4KcuDrwTeGB3jzGTt7Ws5eTsAB0M+Cu87eE5T0v6qixCu87eE5T0v6qjvT6RBrtV1OYAE4pQAAAAAAAAAAAAcV9zm3CDwitEpr+4x5972e/Uuuc24QeCWiU1/cY8+97Pfq2QgopRisEtCS2HlVLSkpMLLfm2GzJ7YxpeSWPgZPJJRmsP8A4zTTjr0OCkk9PJ29ryZLmzN7q42U7ONndZxkpcBRSfFwhgksdGFa1t6yLndmjO/EYV2PuOyXmeZ+z+34eTircsZytdPTJxc3ynlC+Y/YpKAAYQkAAAEI7PO/1dE/vZGySdnnf6uif3sjZ9Asr7SPr3U1Vm/bN691AALIsAGw2e5mDMHGYXXLtNcK2uXulJeTuW3W9GuPUVDKdmG//ThPO2Ft69DXmfMjkoX2YxirKXCOpy7tXhJ825bdb0a7En2JweV/y+EtM42ODri3w41KqLU3yVwYxehY4rXg2jxMr5K6Sr81ZOTlZVQ+oa97t/8AXsYu0JHSSI5xjAGQXBXArvO3hOU9L+qosQrvO3hOU9L+qo70+kQa7VdTmABOKUAAAAAAAAAHFdc5twg8EtEpr+4x5972e/Uuuc24QeCWiU1/cY8+97Pfq2QgopRisEtCS2HlVLSkpMLLfm2CEFFKMVgloSWwyAeS4AAAO7NGd+IwrsfcdkvM8z9n9vw8mUEJO7NGd+IwrsfcdkvM8z9nz+L8PJxNuWHffU0yf9J5Tyh3Y/YpKAAYc7kI7PO/1dE/vZGySdnnf6uif3sjZ9Asr7SPr3U1Vm/bN691AbDZ7mYMwcZhdcu01wra5e6Ul5O5bdb0a5VRUMp2Yb/9JM87YW3r0GYMwcZhdcu01wra5e6Ul5O5bdb0a5WAY2pqX1D8N/TgZ2SR0jsJxpyvkrpKvzVk5INlfJXSVfmrJyaWwdU/n4Kms0kAANAQgV3nbwnKel/VUWIV3nbwnKel/VUd6fSINdqupzAAnFKAAAAAADiuuc24QeCWiU1/cY8+97PfqXXObcIPCK0Smv7jF7972e/VshBRSjFYJaElsPKqWlJSYWW/NsEIKKUYrBLQkthkA8lwAAAAAAAAAd2aM78RhXY+47JeZ5n7P7fh5MoISd2aM78RhXY+47JeZ5n7P7fh5OJtyw776mmT/pPKeUO7H7FODs87/V0T+9kbbJH2ePu9XRP72aMwZg4zC65dprhW1y90pLydy263o1qKoZT0LHv49fdTVUk7YaRqrn97v7UZgzBxmF1y7TXCtrl7pSXk7lt1vRrlYBn6mpfUPw39OBWySOkdhOAAI5zNOV8ldJV+asnJBsr5K6Sr81ZOTW2Dqn8/BW1mkgABoCECu87eE5T0v6qixCu87eE5T0v6qjvT6RBrtV1OYAE4pQAAAceUynNSVSbjF9vJPBvyow9be9mrXq2pO1uMW1BPCU1/cYvfvez36vRrrUUoxSSSwSWw4vfsQ0Fm2X6v8subYm/jy7kbtqUrMldePFx4x4JaORhHHRo0tr3npGzLMjabsrWLemcF4/OvW/336TTXYpJSi8Uw1byxliWNblPoAHo5AAAAAAAAAAN79QbN2b838dhOa7lrjB/9d0mvI3LbrejQ4dZWR0kfqSdE3nRjFetyHHTkEXhlOUN/x6YpV1uLbljLFaNbjwmlGG3HdgiQZDl8blKUVJcGThJSi4uMlhimn70YznknG1TrTSclobx0NNSi9GnQ0nj/ALqNOZs3yphJWT4c52SnKWLemWGjFpY6Eti9yPnNROlRe93st/siZkTOWbUVtzdiHeACGdAAADTlfJXSVfmrJyQbK+Sukq/NWTk1tg6p/PwVtZpIAAaAhArvO3hOU9L+qosQrvO3hOU9L+qo70+kQa7VdTmABOKUGhJ2txi2oJ4Smv7jF7972e/USdrcYtqCeEpr+4xe/e9nv1ejXWopRikklgkthxe/YhobMsz1Lppk9tib/juK61FKMUkksElsPoA4msB5+WZG03ZWsW+VBePzr1v99+k9AA8PYj0uU8muxSSlF4p7T6NmWZG03ZWsW+VDy+det/vv0mmuxSSlF4p7Ts115TyxLGtyn0AD0cQAAAGw2bs35v47Cc13LXGD/wCu6TXkblt1vRocOsrI6SP1JOibzoxivW5Bm/N/HYTmu5a4wf8A13Sa8jctut6ND9wA+cVlZJVyepJ0TcWkcaMS5AACIewAAAAADTlfJXSVfmrJyQbK+Sukq/NWTk1tg6p/PwVtZpIAAaAhArvO3hOU9L+qosQrvO3hOU9L+qo70+kQa7VdTmNCTtbjFtQTwlNf3GL373s9+ok7W4xbUE8JTX9xi9+97Pfq9GutRSjFJJLBJbCQ9+xDvZlmepdNMntsTf8AHcV1qKUYpJJYJLYfQBxNYAAAAAADz8syNpuytYt6ZQXj869b/ffpPQAPD2I9LlPJrsUkpReKZ9GzLMjabsrWLfKgvH5163++/Saa7FJKUXintOzXXlPLEsa3KfQbDZuzfm/jsJzXctcYP/ruk15G5bdb0aHFrKyOkj9STom88sYr1uQZvzfx2E5ruWuMH/13Sa8jctut6ND9wA+cVlZJVyepJ0TcWkcaMS5AACIewAAAAAAAADTlfJXSVfmrJyQbK+Sukq/NWTk1tg6p/PwVtZpIAAaAhGueURUowckpTTcY7ZKOHCw93CX/AKVznyE3leUw4NkYuxN2Kq18JOuvRBxi1seMtnv1SrsnzBLKZVtJYQqyhcuUcJzhFVPtdOCab5sEz28khJVwU3jJRim8ccXgsdPvPTXK33Q/Fa1yphJeie5XtcoxSjGE0ksElRdo/wDyfXH+rZ9C7qlig9YalhjztyFdcf6tn0LuqOP9Wz6F3VLFAw1GPP3IV1x/q2fQu6o4/wBWz6F3VLFAw1GPP3IV1x/q2fQu6o4/1bPoXdUsUDDUY8/chXXH+rZ9C7qjj/Vs+hd1SxQMNRjz9yFdcd6tn0LuqefllODdlcLG3yocRd2/Ou15X++/SWqB6ioeH1avS5UQqrIK1bhOyNnFLTGHEXd055drydy263o0P3P5kd1n0LuqSvMeTTryemu142QglJ8JvF7dL0s7imq7NSrk9SR68M1yHhlQrEuRCDfzI7rPoXdUfzI7rPoXdUnIIn0GH8l/R0xx24g38yO6z6F3VH8yO6z6F3VJyB9Bh/Jf0McduIN/Mjus+hd1R/Mjus+hd1ScgfQYfyX9DHHbiDfzI7rPoXdUfzI7rPoXdUnIH0GH8l/Qxx24g38yO6z6F3VH8yO6z6F3VJyB9Bh/Jf0McduIFfepKMYxsbdlWjibvOwb1x3Jk6quUseC8cG4vma1o+zx+xqUnG9y4TTym/gt46lY0sMdmhlnR0baRqtat963+5HllWRb1PYABNOQAAAAAAAAAAAAAAAAAAAAAAAAAAAAAAAAAAAAAAAAAAAA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5366" name="Picture 6" descr="http://www.juegotangram.com.ar/tipostangram/VariantesImagFull/fletche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018"/>
          <a:stretch>
            <a:fillRect/>
          </a:stretch>
        </p:blipFill>
        <p:spPr bwMode="auto">
          <a:xfrm>
            <a:off x="1928794" y="3500438"/>
            <a:ext cx="5143536" cy="3357562"/>
          </a:xfrm>
          <a:prstGeom prst="rect">
            <a:avLst/>
          </a:prstGeom>
          <a:noFill/>
        </p:spPr>
      </p:pic>
      <p:sp>
        <p:nvSpPr>
          <p:cNvPr id="9" name="8 Rectángulo redondeado"/>
          <p:cNvSpPr/>
          <p:nvPr/>
        </p:nvSpPr>
        <p:spPr>
          <a:xfrm>
            <a:off x="642910" y="1142984"/>
            <a:ext cx="8001056" cy="2357454"/>
          </a:xfrm>
          <a:prstGeom prst="roundRect">
            <a:avLst>
              <a:gd name="adj" fmla="val 50000"/>
            </a:avLst>
          </a:prstGeom>
          <a:solidFill>
            <a:srgbClr val="33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rgbClr val="FF0066"/>
                </a:solidFill>
                <a:latin typeface="Century Gothic" pitchFamily="34" charset="0"/>
              </a:rPr>
              <a:t>Es un juego de 7 piezas obtenidas de un cuadrado se puede hacer siluetas de animales, personas objetos etc.</a:t>
            </a:r>
          </a:p>
          <a:p>
            <a:pPr algn="ctr"/>
            <a:endParaRPr lang="es-ES" sz="1600" dirty="0">
              <a:latin typeface="Century Gothic" pitchFamily="34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558.photobucket.com/albums/ss26/EDENTORRES1489/myspace%20comments%20etc/1t7f3r.jpg"/>
          <p:cNvPicPr>
            <a:picLocks noChangeAspect="1" noChangeArrowheads="1"/>
          </p:cNvPicPr>
          <p:nvPr/>
        </p:nvPicPr>
        <p:blipFill>
          <a:blip r:embed="rId2" cstate="print"/>
          <a:srcRect b="69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 redondeado"/>
          <p:cNvSpPr/>
          <p:nvPr/>
        </p:nvSpPr>
        <p:spPr>
          <a:xfrm>
            <a:off x="857224" y="135442"/>
            <a:ext cx="7643866" cy="1221856"/>
          </a:xfrm>
          <a:prstGeom prst="roundRect">
            <a:avLst/>
          </a:prstGeom>
          <a:solidFill>
            <a:srgbClr val="33CCCC"/>
          </a:solidFill>
          <a:ln w="3810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rgbClr val="FF0066"/>
                </a:solidFill>
                <a:latin typeface="Century Gothic" pitchFamily="34" charset="0"/>
              </a:rPr>
              <a:t>Realiza un gato con las siguientes figuras del trangram</a:t>
            </a:r>
            <a:r>
              <a:rPr lang="es-MX" sz="4000" b="1" dirty="0" smtClean="0">
                <a:solidFill>
                  <a:srgbClr val="FF0066"/>
                </a:solidFill>
                <a:latin typeface="Century Gothic" pitchFamily="34" charset="0"/>
              </a:rPr>
              <a:t>.</a:t>
            </a:r>
            <a:endParaRPr lang="es-MX" sz="4000" b="1" dirty="0">
              <a:solidFill>
                <a:srgbClr val="FF0066"/>
              </a:solidFill>
              <a:latin typeface="Century Gothic" pitchFamily="34" charset="0"/>
            </a:endParaRPr>
          </a:p>
        </p:txBody>
      </p:sp>
      <p:sp>
        <p:nvSpPr>
          <p:cNvPr id="1026" name="AutoShape 2" descr="data:image/jpeg;base64,/9j/4AAQSkZJRgABAQAAAQABAAD/2wCEAAkGBhAPEBQPEBQPEA8NFBQUDw8QFRAPDw8PFBUVFBQQFBQXHCYeFxkjGRQUHzAgIycpLCwsFR4xNTAqNSYrLCkBCQoKDgwOGg8PGi0kHyQwNC0tKSosLCksLS0vKTIpLCw0LCwpLSwsLCksLCwsNCwsLCwsKSwpKSosKSwsLiwtLP/AABEIAN4A4wMBIgACEQEDEQH/xAAbAAEBAAMBAQEAAAAAAAAAAAAAAQIDBwYFBP/EAEEQAAIBAgMGAQgJAQcFAQAAAAECAAMRBBIxBQYhQVFhIhMyUnGRobHRBxQjQlNicoHBJDNDY6Ky0vAWNIKS8RX/xAAbAQEAAgMBAQAAAAAAAAAAAAAABAUBAgMGB//EADURAAIBAgMDCQcEAwAAAAAAAAABAgMRBAUxEiFREzJBYZGhweHwFCIzcYGx0RUjcvE0QmL/2gAMAwEAAhEDEQA/AOuxERcCWSWAW8l5ZIAZrTwm2d8KuF2iwuXw6qgal2Khiy9GuT69J7eudJxrb+P8vialW2UM1gL3sFAUfCRcTNxStqXeT4aNapJTV1b7+mdjwWNSsi1abBkcXBHwPQ9pvnIN1t63wVS3F6Dn7ROn51/MPf7x1nCYtKyLUpsHRxdWGhE6UayqLrIuPwE8JPjF6Pw+ZugmJ8TeTeqjgl8XjqsPBSGp/M3or3nWUlFXZCp0p1ZKEFds/ftXbFHC0zVrNlA0GrO3oqOZjZG01xVBK6gqKgJym1wQSpHDuDON7W2vVxVTytVsx+6BwRF9FRyE6duE98DTHDw5h/mJ/mRaVflJtLQt8ZlqwuHU5O8m9/DR+rno7xJLJZSC8SRAEsksASSxAJLeJIAMksQBIZZIBIliZBIklmABLJLAEGImAflxtdUBZiFVBdmPAADmZxFzck9SZ1ffF7YOufy29rKJycgyvxb3pHrMhhaE58Xbs/s1lbH/AJwn391N7HwL5Wu2Hc/aJzU/iJ37c/ZPPVKoUdzoo1JmFJbnM2o0UaL8z3kWDcXtIu68IVoulJXudV3s34XDDyVCz12UHNqlNTox6nt7ek5licU9Ry7ku7m7MxuSZ+fEUSbMpsw0vow9FvnMKeIDg8ivBlOoPQzarUlU39BwwWDp4VbKW99PH1wNuadP+jFv6Vx/iE+5flOXCdH+i3EE06yHRWUr+4N/gJthX+4cM6jfCNroaPeRF4lueGEREARJLALEksAREQBJEQBIZYtAJEWiAYxEsASySwBBMSGYB5D6QqzrhLLwDOM+huoN7e23snMHxB80C7e4dzOq79kDBVOZuoXnxJ+V5ylEtpqdTzMrcVZTuz2GS3lh2lu36/RBKFuJ8THU/KZQTITIjbbL6MVFWRQ3vmqvhM3jQ2dfYy+i3Ud+UzmWv/NZhOwlG6NFGqGHDgRwYHVT0nQ/oscfbLz8JI4+boDf13nPa1C5zrYOOujj0TOkfRjhj5NqpBHlOR1GW4+N5Jw0f3E0VOb1LYWUZa7rde894ZYiWx4cRLJaAIiIAiIgFiIgCIiAJJYgEvEtogGuWSIBlECJgC8SRMg+Tt/ZKYqi9CoPC/TgVYcQw7gzkO1NmVMJV8jVuSb5KlrLVX/d1E7ky3nxdu7Bp4lMlQaG6tzRhowketSVRdZZ5fj5YWX/AC9UcdPGQmfq2ls+rh6rUaoFwSUYcFqJfgR3HMT8sqZRcXZnuaVWNWKnHQgaWJuwuFaobAHibdbnoBzMwk27I3lKMVtSdkSlTLGw191us6j9H2BqUqBz5gGa6q3TTMByBn4N29zxTs9YXbVaZ4gHq3U9tBPa0KVpZ4ehse89Tx2aZksR+1Dmm2WIkwoRESQBEGIAlklgCIiAIiIAiIgCIiAa4lkgFEskCAIliAQzB0vNhkmAed3l3cp4ykabjjqjjzkbkROWbQ2e+GqeRq/2lrg28LgfeU/x6527E1FRSzkKqi7FjYADmTOYbwbbp4/EU6Si1FXGWoQDULcmF9Bpw58+0TExg1v1L/KKtaMnsq8FvfV64Hw8Ds167BUBJbQDU9T2HedK3d3XTDgE2ar1+6nZfnPl7r7Rw9PEvhFABJslY+dVZR4lPTiDa3/33iUwBNsPTgldbzTNMXWnLYkrLVIwp0rTaBLaJKKMGIMkAsSSwCGSUxAAlkEQCxEQBERAEREAREQDXAiIAlEkogFiSYVqqoMzEKo1LEKB+5mAt5mZ8jeLeSlgkzP4nb+zpDznPXsveeb3u35y5sPhW46VKy8cvVUPXv7Jz+tWZj4iTbgLkk211PrMh1cSo7o6nocDk8qqVStuXDpf4Po7V3mxGJzLVditRg2QEimoW4Chf3Hsnyi7jjTF3HmDTxcpDMXdV8R4AEEnpxkBScpK56adONOjJQVlZ/Y2q51+9rfnftOrbj72fW08jVP9RSGv4qD736hz9vWclvP1YPFNSZalMlXpkFWGoIm9Kq6cr9Byx+ChiaWy9Vo/XQd6lnw91t5kx1K/Ba1Owq0+/pr+U+7SfaJlvGSkro8DVpSpTcJqzRZJZJscxERAEREASxEAREQBERAEREAREQDXJLJaAUSyCa8RWCqWN7KCTbibDjwEwFvPz7T2xRwylqrqtlLBbjOwFr5V1OonK95N6auNfjdKKHwUuQ/M3Vvhyn4t4NsviqxrNexNkXXJTF7L8+5M+bn9fsMqq2Ic9y0Pb5dlkMOlUnvl9vXEzFQSSCUSMXSIbS0kQsocBkJGZToRMTKuHeoclPKHa+UtwHAE8ZvT56OGKtyM78GYCZASXgGcyRY/dsnalTC1VrUjZk9jLzUjmDOy7D21TxlEVqfqdD51N+an58xOG3t6p9fd3eJ8FVFROKNwq0+Tp8xyMlYetybs9CnzPL1io7UectOvqO1yTRgMfTxFNa1IhkqC4PxBHIjS03y2PDSTi7MsREGBESwAIklgCIiAIiBAEREAREQDCSWSAJor+7nN4mLreYByDe3ZH1euQo8L3dfVxvPgtpO07V2WtYFWAIPDuO4M5ZvDsRsM5U6N5p5MO3ylZiKDi9qOh7LLMzVVKlU1XTxPkBvX75mDMbSgiRC/MWYXmVPEimc9wMobj0JUj+ZL8ZuwYUuM6hlyvcNxHCmx/idKfORHxT/ZkaAIEykJnIk3uS8AS2gCAei3O3qbBVMr3OGqH7RdSh08oo6jmOY/addo1VdQykMrAFWHEMp4ggzgAM9luHvh5Bhhq5+wc/Zuf7ljyP5T7j+8m4avs+7LQ87m2W8qnWpL3lquPn9zp8REszx4liIAiIgFiJYBIiIAkEsizHSCxETIMDJLJAEQIgGLJPnbS2YlUeJVa3JgCNO8+pMWW8w0ZTsci3n3cbDtmF/Jt5p6flPfvznn7TuGOwK1FysAQeRAIPrBngN7N18n21NQF+8o0Q/7fh6pX18P/tE9Tl2baUqvaeMm7DYd6jZKeXOVcjNwFgpJ915rKkaz9ez6oQu5sMtKoAehZco/1SLT56uXuLd6L2fW8/DMhGSZATkSjEiUzEtAgCLwTEGTou4O9+bLg658Q4UKh+8PwievT2dJ70TgeGazhjfIhUuQbHXzV/N8NT37lszGLWo06q3y1EVhm84Ai9j3lrhpykrSPE5xh6cKnKU9HrwufriLySWUZYiIAEskQDKSS8t4AkX+TLMU5+szV6oz0GUSXibGDGSLRAEsgiAWLRKIBiRPzYjDBgQQCDP1SETBk8JvFukrJekiqyX8KAAMOoA5/GeN2bh18o61FDKKVYkHS4W4PtAnaKlG/eeX29sRfJV2REDujXcABrcC3H1CRqlFX20W+Fx8lDkJaO303nMDMGmwiYaSqPcIhExMsxZrWHNjZQOJY9AOZmEr6ByUVdvcCQBfQDU9B1kRcxBcOKZ1AOSo69r+YD11m3DNkJLqGYjwJcGmja3b0z20v1mLsSSSbk8STqTOu6G/Vke06zae6Pe/wu82VKmY8AFVeCovBVXoPnznY9zmvgqHZAPZOMj9p2Tcr/saP6ZIwjbm2ylz2KjQglon4H3YgRLM8iURJLAEREAREQBMafP1mZTClofWfjNHzkZ6DOJYm5g1xEQBERALLJEAsksQCGfC3kq5MLXb/DYD1sMv8z7pnxd4FU4atm80U2P7gXHvE0nzWd6FuUjfivuceYzWRM2mni63U2F7Z7XHDXL1PfQSkUXI+jSmoa9nEhc3yqLta55Ko9JjyHxm+m6qpyj7RuDVDrk9BB90deZh6igBEXKg1F8zM3N2b7x+E1NN9pR3ROMabqWlVXyXQvyw0lj2lIlJ4TmSrgCdi3GP9DS9X8mcdCnt7/lOvbhNfA0+1x/mMl4Pnv5FBn/wI/y8GejiSLy0PGllkn5sftKlh08pWdaaXAzNfiToABxJmLmYxcnZK7P1RPgHfvZ/44/ZKv8Atm+hvfgXXMMRSAPJzkbh+VrGa7cXoyQ8JXW9wl2M+xE+Wu9OCJAGIoEk2AzjiTP2NtGiNalIf+afObXRzlRqR1i+w/RMKOh/UfjMaGKp1L5HR7a5GVrX62MtDQ/qb4zR85fU1s0nc2XiLROhoa5ZJRAAlgRAEsRAJLEkwBPP72X+qVgNWW3qFxf3T77uALnhbXoB1nPt4vpCH2lLDrf7q1yfD+YqvPsT7JyqyjGL2mTsDQq1aqdNXs0+rU8Hk8Q8qpyc6V8ruPzH7oPTWbKtTMb2AA4Kq8FVeSgchNTOTck3J4knUnrHHtKdyvuWh72FJRe1LfLj60MTeSUyXmp2KTI1+0hYzKAZgzrH0fH+iXsW/wBRnJbzrH0dn+iX9Tf6jJeE+J9Ciz7/ABl/LwZ6iImqvWCgkkAKLsTwAA1JMtDxlrmrHY5KSNUqMFSmLsx6fye05BvRvFUxlXMbrSS4pU/RHU9WPOft3w3oOLfJTJGHpnwjTyjD+8P8D5zzxNxaVmIr7Xux0PZ5Vl3s8eVqL3n3ef8ARqAMoM2AWmJXj8e8hl5cl4vMzPo7A2E+Kq5BwQcXbovT1zMU27I0qVY0oOc9yR976OcBWNfyqsyUl4PbzavRCOnHWdLw+h/U3xn4tl7PSiiogsq9J+3Dngf1N8ZaU6fJuK+fgeBxuKeKqSqWtwNsRJJZAMYklEACWSWAJREQBPy7Q2jTw9NqtVsqJqep5ADmT0mjbe26WEpeVqXtcKAvnMTyA9Vz+05ZvLvHUxtS5utFCfJU+QHpN1YzhVrKmustMBl08VK73R6X4I+hvPvy+KTyVJWpUz/aXIL1Oi3Gi9uc8kwmZBPT95CpGtvbKqc5Td2e1oUKdCOxTVkYG8t5SsWM5kg1kGGBmyYVJgGMyzTEAzK0GTMTqn0cn+jHZ2+M5UG7fCdQ+jip/Sd87fGTMJ8T6FFnm/DL+S+zPWu9pzXffezyxOGoH7JTao4/vGH3R+Ue+fu343ty3wtA+I8K9Qch+GD16+zrOflp2xNe3uRImUZba1eqvkvH8dpYmF7yqZXHpzK8tpjabKFJqjBFBLMbBRzMGraSuzfs/Z716i06YuzexR6RnWdgbDTDUxTUcdXbmx5mfh3U3bXC0xcA1XsXbp2HaemRbS0w9DYV3qeJzPMHiZbEOau/r/BkotNeH0P6m+M2macPof1N8Z2l8SP18CpXNZuiSJ2NCREQCyzGWAWYvLIwmAeA3y2di8VXsqHyVIWp2vxJ4s3rOn7Tz43Qxf4bewzrFXCgzD6iOsiTw6k7v13FvRzarRgoRtZdXmcqXdDF+gf3uJKu6OL/AAz+1zOq/UBIdnjtNHhfV/I7frdfq7PM5Qd08X+G3sb5R/0ni/w29jfKdWOzh2kOzx2mnsr4d/kbfrlbq7PM5Od1MX+G3sb5TTX3dxKAFkZQTYEh7XNyBp2M66dnDtNGM2IlZDTfzWyk5fCbqwYcfWIjhHffp8/IPPa3Rbs8zjv1F7ZuOXKGvZ7ZTksdP8RP/YStgXBsQQQSvEMOKhieX5G9k6yd1qPewqVKtr8M1RcrLb0dLDllHSan3QolQhzkCktK+Y5sqtnzXt5xOp53PWdPY4cWY/XcRwXZ5nLq2z6lMqGUqXAIuG0Y2UnhwBJtxnpt2dpNSwNRAwpVnGYFs1lBQOQrWtnym4GvOexq7to9QVWZy68/AbrnLhOKmwBJtaxsbXmNHc/DqCPHZlCkXS5IQIHzZcwayroQLi9p0p4eMHdMj4jNateKjJK17nNf/wAOqWZWDqRkvmStctUJCrbJfNcHhzmnHbFqIpdR5Tyasz5AxRApYeNioynwNwPTnOrru5Tzhy9ZmBQnMyEO1NmZCQFGmYjhYWM1PulRKuoasq1gwqKrLZ8xc3N11Gc2tbQXvaPZaZlZzik737kcnpbKrEMSo8PlPNJdbUwpdiQLgDOvEjnzmNTA1Ut9nUy5yhco4XMoa4UkWYgqRYc51w7r0jnLNVdqy1FqOxXMwqKinQACwpoBYcOMwq7p0WGVmqNTzF1plhkR2z3ZeFwbuxHHgbWtNfZIG6zvErWz+hypdm1TfwVAEOViVYKGGq30vfhaes3PwlCgoxFbOHqDMt6dWyUha9W+XzPEt3046z1mF3apo7VM9Uu4AZiad2UMCVayjMDaxvc2uBaZJuxTyhS9cgKads4/sDYGgfD5vhHHzvzTaGGjF3OWIzWvXp8nKyvrb7G2ht3D5smZ7lst/J1QtzUNK+bLbLnGW97XsJ9XMOonzhsOkOHj4W5jlX+sDl6fu4d5+40FPEqpJ5kCd5bVvd7yrVukyzjqPaJqwp4H9TfGZfVk9FfYJUUAWAAHQcJzUZualK27h/Rs3FKyM4kidz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" name="Picture 2" descr="http://3.bp.blogspot.com/-508kWPjOOjY/ULgcbz5ZMDI/AAAAAAAAA-k/Fl8F3plUH3g/s400/tangram2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996" t="57500" r="33666"/>
          <a:stretch>
            <a:fillRect/>
          </a:stretch>
        </p:blipFill>
        <p:spPr bwMode="auto">
          <a:xfrm>
            <a:off x="3286116" y="1714488"/>
            <a:ext cx="3857652" cy="443265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558.photobucket.com/albums/ss26/EDENTORRES1489/myspace%20comments%20etc/1t7f3r.jpg"/>
          <p:cNvPicPr>
            <a:picLocks noChangeAspect="1" noChangeArrowheads="1"/>
          </p:cNvPicPr>
          <p:nvPr/>
        </p:nvPicPr>
        <p:blipFill>
          <a:blip r:embed="rId2" cstate="print"/>
          <a:srcRect b="69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Rectángulo redondeado"/>
          <p:cNvSpPr/>
          <p:nvPr/>
        </p:nvSpPr>
        <p:spPr>
          <a:xfrm>
            <a:off x="857224" y="135442"/>
            <a:ext cx="7643866" cy="1221856"/>
          </a:xfrm>
          <a:prstGeom prst="roundRect">
            <a:avLst/>
          </a:prstGeom>
          <a:solidFill>
            <a:srgbClr val="33CCCC"/>
          </a:solidFill>
          <a:ln w="3810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rgbClr val="FF0066"/>
                </a:solidFill>
                <a:latin typeface="Century Gothic" pitchFamily="34" charset="0"/>
              </a:rPr>
              <a:t>Realiza </a:t>
            </a:r>
            <a:r>
              <a:rPr lang="es-MX" sz="2800" b="1" dirty="0" smtClean="0">
                <a:solidFill>
                  <a:srgbClr val="FF0066"/>
                </a:solidFill>
                <a:latin typeface="Century Gothic" pitchFamily="34" charset="0"/>
              </a:rPr>
              <a:t>un conejo </a:t>
            </a:r>
            <a:r>
              <a:rPr lang="es-MX" sz="2800" b="1" dirty="0" smtClean="0">
                <a:solidFill>
                  <a:srgbClr val="FF0066"/>
                </a:solidFill>
                <a:latin typeface="Century Gothic" pitchFamily="34" charset="0"/>
              </a:rPr>
              <a:t>con las siguientes figuras del trangram</a:t>
            </a:r>
            <a:r>
              <a:rPr lang="es-MX" sz="4000" b="1" dirty="0" smtClean="0">
                <a:solidFill>
                  <a:srgbClr val="FF0066"/>
                </a:solidFill>
                <a:latin typeface="Century Gothic" pitchFamily="34" charset="0"/>
              </a:rPr>
              <a:t>.</a:t>
            </a:r>
            <a:endParaRPr lang="es-MX" sz="4000" b="1" dirty="0">
              <a:solidFill>
                <a:srgbClr val="FF0066"/>
              </a:solidFill>
              <a:latin typeface="Century Gothic" pitchFamily="34" charset="0"/>
            </a:endParaRPr>
          </a:p>
        </p:txBody>
      </p:sp>
      <p:sp>
        <p:nvSpPr>
          <p:cNvPr id="1026" name="AutoShape 2" descr="data:image/jpeg;base64,/9j/4AAQSkZJRgABAQAAAQABAAD/2wCEAAkGBhAPEBQPEBQPEA8NFBQUDw8QFRAPDw8PFBUVFBQQFBQXHCYeFxkjGRQUHzAgIycpLCwsFR4xNTAqNSYrLCkBCQoKDgwOGg8PGi0kHyQwNC0tKSosLCksLS0vKTIpLCw0LCwpLSwsLCksLCwsNCwsLCwsKSwpKSosKSwsLiwtLP/AABEIAN4A4wMBIgACEQEDEQH/xAAbAAEBAAMBAQEAAAAAAAAAAAAAAQIDBwYFBP/EAEEQAAIBAgMGAQgJAQcFAQAAAAECAAMRBBIxBQYhQVFhIhMyUnGRobHRBxQjQlNicoHBJDNDY6Ky0vAWNIKS8RX/xAAbAQEAAgMBAQAAAAAAAAAAAAAABAUBAgMGB//EADURAAIBAgMDCQcEAwAAAAAAAAABAgMRBAUxEiFREzJBYZGhweHwFCIzcYGx0RUjcvE0QmL/2gAMAwEAAhEDEQA/AOuxERcCWSWAW8l5ZIAZrTwm2d8KuF2iwuXw6qgal2Khiy9GuT69J7eudJxrb+P8vialW2UM1gL3sFAUfCRcTNxStqXeT4aNapJTV1b7+mdjwWNSsi1abBkcXBHwPQ9pvnIN1t63wVS3F6Dn7ROn51/MPf7x1nCYtKyLUpsHRxdWGhE6UayqLrIuPwE8JPjF6Pw+ZugmJ8TeTeqjgl8XjqsPBSGp/M3or3nWUlFXZCp0p1ZKEFds/ftXbFHC0zVrNlA0GrO3oqOZjZG01xVBK6gqKgJym1wQSpHDuDON7W2vVxVTytVsx+6BwRF9FRyE6duE98DTHDw5h/mJ/mRaVflJtLQt8ZlqwuHU5O8m9/DR+rno7xJLJZSC8SRAEsksASSxAJLeJIAMksQBIZZIBIliZBIklmABLJLAEGImAflxtdUBZiFVBdmPAADmZxFzck9SZ1ffF7YOufy29rKJycgyvxb3pHrMhhaE58Xbs/s1lbH/AJwn391N7HwL5Wu2Hc/aJzU/iJ37c/ZPPVKoUdzoo1JmFJbnM2o0UaL8z3kWDcXtIu68IVoulJXudV3s34XDDyVCz12UHNqlNTox6nt7ek5licU9Ry7ku7m7MxuSZ+fEUSbMpsw0vow9FvnMKeIDg8ivBlOoPQzarUlU39BwwWDp4VbKW99PH1wNuadP+jFv6Vx/iE+5flOXCdH+i3EE06yHRWUr+4N/gJthX+4cM6jfCNroaPeRF4lueGEREARJLALEksAREQBJEQBIZYtAJEWiAYxEsASySwBBMSGYB5D6QqzrhLLwDOM+huoN7e23snMHxB80C7e4dzOq79kDBVOZuoXnxJ+V5ylEtpqdTzMrcVZTuz2GS3lh2lu36/RBKFuJ8THU/KZQTITIjbbL6MVFWRQ3vmqvhM3jQ2dfYy+i3Ud+UzmWv/NZhOwlG6NFGqGHDgRwYHVT0nQ/oscfbLz8JI4+boDf13nPa1C5zrYOOujj0TOkfRjhj5NqpBHlOR1GW4+N5Jw0f3E0VOb1LYWUZa7rde894ZYiWx4cRLJaAIiIAiIgFiIgCIiAJJYgEvEtogGuWSIBlECJgC8SRMg+Tt/ZKYqi9CoPC/TgVYcQw7gzkO1NmVMJV8jVuSb5KlrLVX/d1E7ky3nxdu7Bp4lMlQaG6tzRhowketSVRdZZ5fj5YWX/AC9UcdPGQmfq2ls+rh6rUaoFwSUYcFqJfgR3HMT8sqZRcXZnuaVWNWKnHQgaWJuwuFaobAHibdbnoBzMwk27I3lKMVtSdkSlTLGw191us6j9H2BqUqBz5gGa6q3TTMByBn4N29zxTs9YXbVaZ4gHq3U9tBPa0KVpZ4ehse89Tx2aZksR+1Dmm2WIkwoRESQBEGIAlklgCIiAIiIAiIgCIiAa4lkgFEskCAIliAQzB0vNhkmAed3l3cp4ykabjjqjjzkbkROWbQ2e+GqeRq/2lrg28LgfeU/x6527E1FRSzkKqi7FjYADmTOYbwbbp4/EU6Si1FXGWoQDULcmF9Bpw58+0TExg1v1L/KKtaMnsq8FvfV64Hw8Ds167BUBJbQDU9T2HedK3d3XTDgE2ar1+6nZfnPl7r7Rw9PEvhFABJslY+dVZR4lPTiDa3/33iUwBNsPTgldbzTNMXWnLYkrLVIwp0rTaBLaJKKMGIMkAsSSwCGSUxAAlkEQCxEQBERAEREAREQDXAiIAlEkogFiSYVqqoMzEKo1LEKB+5mAt5mZ8jeLeSlgkzP4nb+zpDznPXsveeb3u35y5sPhW46VKy8cvVUPXv7Jz+tWZj4iTbgLkk211PrMh1cSo7o6nocDk8qqVStuXDpf4Po7V3mxGJzLVditRg2QEimoW4Chf3Hsnyi7jjTF3HmDTxcpDMXdV8R4AEEnpxkBScpK56adONOjJQVlZ/Y2q51+9rfnftOrbj72fW08jVP9RSGv4qD736hz9vWclvP1YPFNSZalMlXpkFWGoIm9Kq6cr9Byx+ChiaWy9Vo/XQd6lnw91t5kx1K/Ba1Owq0+/pr+U+7SfaJlvGSkro8DVpSpTcJqzRZJZJscxERAEREASxEAREQBERAEREAREQDXJLJaAUSyCa8RWCqWN7KCTbibDjwEwFvPz7T2xRwylqrqtlLBbjOwFr5V1OonK95N6auNfjdKKHwUuQ/M3Vvhyn4t4NsviqxrNexNkXXJTF7L8+5M+bn9fsMqq2Ic9y0Pb5dlkMOlUnvl9vXEzFQSSCUSMXSIbS0kQsocBkJGZToRMTKuHeoclPKHa+UtwHAE8ZvT56OGKtyM78GYCZASXgGcyRY/dsnalTC1VrUjZk9jLzUjmDOy7D21TxlEVqfqdD51N+an58xOG3t6p9fd3eJ8FVFROKNwq0+Tp8xyMlYetybs9CnzPL1io7UectOvqO1yTRgMfTxFNa1IhkqC4PxBHIjS03y2PDSTi7MsREGBESwAIklgCIiAIiBAEREAREQDCSWSAJor+7nN4mLreYByDe3ZH1euQo8L3dfVxvPgtpO07V2WtYFWAIPDuO4M5ZvDsRsM5U6N5p5MO3ylZiKDi9qOh7LLMzVVKlU1XTxPkBvX75mDMbSgiRC/MWYXmVPEimc9wMobj0JUj+ZL8ZuwYUuM6hlyvcNxHCmx/idKfORHxT/ZkaAIEykJnIk3uS8AS2gCAei3O3qbBVMr3OGqH7RdSh08oo6jmOY/addo1VdQykMrAFWHEMp4ggzgAM9luHvh5Bhhq5+wc/Zuf7ljyP5T7j+8m4avs+7LQ87m2W8qnWpL3lquPn9zp8REszx4liIAiIgFiJYBIiIAkEsizHSCxETIMDJLJAEQIgGLJPnbS2YlUeJVa3JgCNO8+pMWW8w0ZTsci3n3cbDtmF/Jt5p6flPfvznn7TuGOwK1FysAQeRAIPrBngN7N18n21NQF+8o0Q/7fh6pX18P/tE9Tl2baUqvaeMm7DYd6jZKeXOVcjNwFgpJ915rKkaz9ez6oQu5sMtKoAehZco/1SLT56uXuLd6L2fW8/DMhGSZATkSjEiUzEtAgCLwTEGTou4O9+bLg658Q4UKh+8PwievT2dJ70TgeGazhjfIhUuQbHXzV/N8NT37lszGLWo06q3y1EVhm84Ai9j3lrhpykrSPE5xh6cKnKU9HrwufriLySWUZYiIAEskQDKSS8t4AkX+TLMU5+szV6oz0GUSXibGDGSLRAEsgiAWLRKIBiRPzYjDBgQQCDP1SETBk8JvFukrJekiqyX8KAAMOoA5/GeN2bh18o61FDKKVYkHS4W4PtAnaKlG/eeX29sRfJV2REDujXcABrcC3H1CRqlFX20W+Fx8lDkJaO303nMDMGmwiYaSqPcIhExMsxZrWHNjZQOJY9AOZmEr6ByUVdvcCQBfQDU9B1kRcxBcOKZ1AOSo69r+YD11m3DNkJLqGYjwJcGmja3b0z20v1mLsSSSbk8STqTOu6G/Vke06zae6Pe/wu82VKmY8AFVeCovBVXoPnznY9zmvgqHZAPZOMj9p2Tcr/saP6ZIwjbm2ylz2KjQglon4H3YgRLM8iURJLAEREAREQBMafP1mZTClofWfjNHzkZ6DOJYm5g1xEQBERALLJEAsksQCGfC3kq5MLXb/DYD1sMv8z7pnxd4FU4atm80U2P7gXHvE0nzWd6FuUjfivuceYzWRM2mni63U2F7Z7XHDXL1PfQSkUXI+jSmoa9nEhc3yqLta55Ko9JjyHxm+m6qpyj7RuDVDrk9BB90deZh6igBEXKg1F8zM3N2b7x+E1NN9pR3ROMabqWlVXyXQvyw0lj2lIlJ4TmSrgCdi3GP9DS9X8mcdCnt7/lOvbhNfA0+1x/mMl4Pnv5FBn/wI/y8GejiSLy0PGllkn5sftKlh08pWdaaXAzNfiToABxJmLmYxcnZK7P1RPgHfvZ/44/ZKv8Atm+hvfgXXMMRSAPJzkbh+VrGa7cXoyQ8JXW9wl2M+xE+Wu9OCJAGIoEk2AzjiTP2NtGiNalIf+afObXRzlRqR1i+w/RMKOh/UfjMaGKp1L5HR7a5GVrX62MtDQ/qb4zR85fU1s0nc2XiLROhoa5ZJRAAlgRAEsRAJLEkwBPP72X+qVgNWW3qFxf3T77uALnhbXoB1nPt4vpCH2lLDrf7q1yfD+YqvPsT7JyqyjGL2mTsDQq1aqdNXs0+rU8Hk8Q8qpyc6V8ruPzH7oPTWbKtTMb2AA4Kq8FVeSgchNTOTck3J4knUnrHHtKdyvuWh72FJRe1LfLj60MTeSUyXmp2KTI1+0hYzKAZgzrH0fH+iXsW/wBRnJbzrH0dn+iX9Tf6jJeE+J9Ciz7/ABl/LwZ6iImqvWCgkkAKLsTwAA1JMtDxlrmrHY5KSNUqMFSmLsx6fye05BvRvFUxlXMbrSS4pU/RHU9WPOft3w3oOLfJTJGHpnwjTyjD+8P8D5zzxNxaVmIr7Xux0PZ5Vl3s8eVqL3n3ef8ARqAMoM2AWmJXj8e8hl5cl4vMzPo7A2E+Kq5BwQcXbovT1zMU27I0qVY0oOc9yR976OcBWNfyqsyUl4PbzavRCOnHWdLw+h/U3xn4tl7PSiiogsq9J+3Dngf1N8ZaU6fJuK+fgeBxuKeKqSqWtwNsRJJZAMYklEACWSWAJREQBPy7Q2jTw9NqtVsqJqep5ADmT0mjbe26WEpeVqXtcKAvnMTyA9Vz+05ZvLvHUxtS5utFCfJU+QHpN1YzhVrKmustMBl08VK73R6X4I+hvPvy+KTyVJWpUz/aXIL1Oi3Gi9uc8kwmZBPT95CpGtvbKqc5Td2e1oUKdCOxTVkYG8t5SsWM5kg1kGGBmyYVJgGMyzTEAzK0GTMTqn0cn+jHZ2+M5UG7fCdQ+jip/Sd87fGTMJ8T6FFnm/DL+S+zPWu9pzXffezyxOGoH7JTao4/vGH3R+Ue+fu343ty3wtA+I8K9Qch+GD16+zrOflp2xNe3uRImUZba1eqvkvH8dpYmF7yqZXHpzK8tpjabKFJqjBFBLMbBRzMGraSuzfs/Z716i06YuzexR6RnWdgbDTDUxTUcdXbmx5mfh3U3bXC0xcA1XsXbp2HaemRbS0w9DYV3qeJzPMHiZbEOau/r/BkotNeH0P6m+M2macPof1N8Z2l8SP18CpXNZuiSJ2NCREQCyzGWAWYvLIwmAeA3y2di8VXsqHyVIWp2vxJ4s3rOn7Tz43Qxf4bewzrFXCgzD6iOsiTw6k7v13FvRzarRgoRtZdXmcqXdDF+gf3uJKu6OL/AAz+1zOq/UBIdnjtNHhfV/I7frdfq7PM5Qd08X+G3sb5R/0ni/w29jfKdWOzh2kOzx2mnsr4d/kbfrlbq7PM5Od1MX+G3sb5TTX3dxKAFkZQTYEh7XNyBp2M66dnDtNGM2IlZDTfzWyk5fCbqwYcfWIjhHffp8/IPPa3Rbs8zjv1F7ZuOXKGvZ7ZTksdP8RP/YStgXBsQQQSvEMOKhieX5G9k6yd1qPewqVKtr8M1RcrLb0dLDllHSan3QolQhzkCktK+Y5sqtnzXt5xOp53PWdPY4cWY/XcRwXZ5nLq2z6lMqGUqXAIuG0Y2UnhwBJtxnpt2dpNSwNRAwpVnGYFs1lBQOQrWtnym4GvOexq7to9QVWZy68/AbrnLhOKmwBJtaxsbXmNHc/DqCPHZlCkXS5IQIHzZcwayroQLi9p0p4eMHdMj4jNateKjJK17nNf/wAOqWZWDqRkvmStctUJCrbJfNcHhzmnHbFqIpdR5Tyasz5AxRApYeNioynwNwPTnOrru5Tzhy9ZmBQnMyEO1NmZCQFGmYjhYWM1PulRKuoasq1gwqKrLZ8xc3N11Gc2tbQXvaPZaZlZzik737kcnpbKrEMSo8PlPNJdbUwpdiQLgDOvEjnzmNTA1Ut9nUy5yhco4XMoa4UkWYgqRYc51w7r0jnLNVdqy1FqOxXMwqKinQACwpoBYcOMwq7p0WGVmqNTzF1plhkR2z3ZeFwbuxHHgbWtNfZIG6zvErWz+hypdm1TfwVAEOViVYKGGq30vfhaes3PwlCgoxFbOHqDMt6dWyUha9W+XzPEt3046z1mF3apo7VM9Uu4AZiad2UMCVayjMDaxvc2uBaZJuxTyhS9cgKads4/sDYGgfD5vhHHzvzTaGGjF3OWIzWvXp8nKyvrb7G2ht3D5smZ7lst/J1QtzUNK+bLbLnGW97XsJ9XMOonzhsOkOHj4W5jlX+sDl6fu4d5+40FPEqpJ5kCd5bVvd7yrVukyzjqPaJqwp4H9TfGZfVk9FfYJUUAWAAHQcJzUZualK27h/Rs3FKyM4kidz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http://3.bp.blogspot.com/-508kWPjOOjY/ULgcbz5ZMDI/AAAAAAAAA-k/Fl8F3plUH3g/s400/tangram2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250" t="5000" r="6249" b="50000"/>
          <a:stretch>
            <a:fillRect/>
          </a:stretch>
        </p:blipFill>
        <p:spPr bwMode="auto">
          <a:xfrm>
            <a:off x="3428992" y="1500174"/>
            <a:ext cx="2714644" cy="482206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</Words>
  <Application>Microsoft Office PowerPoint</Application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18</cp:revision>
  <dcterms:created xsi:type="dcterms:W3CDTF">2013-03-23T18:48:53Z</dcterms:created>
  <dcterms:modified xsi:type="dcterms:W3CDTF">2013-04-07T22:13:00Z</dcterms:modified>
</cp:coreProperties>
</file>