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61" r:id="rId5"/>
    <p:sldId id="269" r:id="rId6"/>
    <p:sldId id="262" r:id="rId7"/>
    <p:sldId id="271" r:id="rId8"/>
    <p:sldId id="263" r:id="rId9"/>
    <p:sldId id="273" r:id="rId10"/>
    <p:sldId id="264" r:id="rId11"/>
    <p:sldId id="275" r:id="rId12"/>
    <p:sldId id="265" r:id="rId13"/>
    <p:sldId id="260" r:id="rId14"/>
    <p:sldId id="277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B83BF-9AD7-49F6-A70C-382213D0B940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A6D4B-1B2A-40A0-BC33-04F871D62A5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rutero1.gif"/>
          <p:cNvPicPr>
            <a:picLocks noChangeAspect="1"/>
          </p:cNvPicPr>
          <p:nvPr/>
        </p:nvPicPr>
        <p:blipFill>
          <a:blip r:embed="rId3" cstate="print">
            <a:lum bright="-9000" contrast="9000"/>
          </a:blip>
          <a:stretch>
            <a:fillRect/>
          </a:stretch>
        </p:blipFill>
        <p:spPr>
          <a:xfrm>
            <a:off x="323528" y="332656"/>
            <a:ext cx="8496944" cy="6192688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4 CuadroTexto"/>
          <p:cNvSpPr txBox="1"/>
          <p:nvPr/>
        </p:nvSpPr>
        <p:spPr>
          <a:xfrm>
            <a:off x="3347864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31640" y="980728"/>
            <a:ext cx="6408712" cy="286232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s-MX" sz="6000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¿Cuántas </a:t>
            </a:r>
            <a:r>
              <a:rPr lang="es-MX" sz="6000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manzanas son</a:t>
            </a:r>
            <a:r>
              <a:rPr lang="es-MX" sz="6000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? </a:t>
            </a:r>
          </a:p>
        </p:txBody>
      </p:sp>
      <p:pic>
        <p:nvPicPr>
          <p:cNvPr id="5" name="4 Imagen" descr="Sin título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046712"/>
            <a:ext cx="1872208" cy="2057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969E-6 L -0.39635 -0.0062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RozWxKZyXHZP7RC7R3syv_bdoRlLBRZu6JwF0z8WsiIuuIg-oBcWCeUaqF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4464496" cy="446449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cap="none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FRockOutcrop" pitchFamily="2" charset="0"/>
              </a:rPr>
              <a:t>Muy bien!</a:t>
            </a:r>
            <a:endParaRPr lang="es-MX" sz="6000" b="1" cap="none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FRockOutcrop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229200"/>
            <a:ext cx="2808312" cy="1556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siguiente</a:t>
            </a:r>
            <a:endParaRPr lang="es-MX" sz="3600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-612576" y="39330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3660" y="548680"/>
            <a:ext cx="8736687" cy="1754326"/>
          </a:xfrm>
          <a:prstGeom prst="rect">
            <a:avLst/>
          </a:prstGeom>
          <a:solidFill>
            <a:srgbClr val="FF3300"/>
          </a:solidFill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s-MX" sz="4400" dirty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¿</a:t>
            </a:r>
            <a:r>
              <a:rPr lang="es-MX" sz="5400" dirty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Cuántas </a:t>
            </a:r>
            <a:r>
              <a:rPr lang="es-MX" sz="5400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peras son</a:t>
            </a:r>
            <a:r>
              <a:rPr lang="es-MX" sz="4400" dirty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? </a:t>
            </a:r>
            <a:endParaRPr lang="es-MX" sz="4400" dirty="0">
              <a:solidFill>
                <a:srgbClr val="FFFF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SkinnyCapKick" pitchFamily="2" charset="0"/>
            </a:endParaRPr>
          </a:p>
        </p:txBody>
      </p:sp>
      <p:pic>
        <p:nvPicPr>
          <p:cNvPr id="5" name="4 Imagen" descr="Sin título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71792" y="3356992"/>
            <a:ext cx="1872208" cy="2057018"/>
          </a:xfrm>
          <a:prstGeom prst="rect">
            <a:avLst/>
          </a:prstGeom>
        </p:spPr>
      </p:pic>
      <p:sp>
        <p:nvSpPr>
          <p:cNvPr id="6" name="5 Más"/>
          <p:cNvSpPr/>
          <p:nvPr/>
        </p:nvSpPr>
        <p:spPr>
          <a:xfrm>
            <a:off x="6660232" y="3861048"/>
            <a:ext cx="792088" cy="122413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6 Imagen" descr="Sin título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429000"/>
            <a:ext cx="1512167" cy="2129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969E-6 L -0.39635 -0.0062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969E-6 L -0.39635 -0.00624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RozWxKZyXHZP7RC7R3syv_bdoRlLBRZu6JwF0z8WsiIuuIg-oBcWCeUaqF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4464496" cy="446449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cap="none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FRockOutcrop" pitchFamily="2" charset="0"/>
              </a:rPr>
              <a:t>Muy bien!</a:t>
            </a:r>
            <a:endParaRPr lang="es-MX" sz="6000" b="1" cap="none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FRockOutcrop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229200"/>
            <a:ext cx="2808312" cy="1556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siguiente</a:t>
            </a:r>
            <a:endParaRPr lang="es-MX" sz="3600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-612576" y="39330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4178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s-MX" sz="44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kinnyCapKick" pitchFamily="2" charset="0"/>
              </a:rPr>
              <a:t>Gracias por tu atención… </a:t>
            </a:r>
            <a:endParaRPr lang="es-MX" sz="4400" b="1" cap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kinnyCapKick" pitchFamily="2" charset="0"/>
            </a:endParaRPr>
          </a:p>
        </p:txBody>
      </p:sp>
      <p:pic>
        <p:nvPicPr>
          <p:cNvPr id="28674" name="Picture 2" descr="http://3.bp.blogspot.com/-EUfG90Ec5WQ/Tf31AY1iI4I/AAAAAAAAAKM/975_LX4JiGY/s1600/adio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060848"/>
            <a:ext cx="5328592" cy="3885689"/>
          </a:xfrm>
          <a:prstGeom prst="rect">
            <a:avLst/>
          </a:prstGeom>
          <a:noFill/>
        </p:spPr>
      </p:pic>
      <p:pic>
        <p:nvPicPr>
          <p:cNvPr id="5" name="MS900069459[1].wav">
            <a:hlinkClick r:id="" action="ppaction://media"/>
          </p:cNvPr>
          <p:cNvPicPr>
            <a:picLocks noRot="1" noChangeAspect="1"/>
          </p:cNvPicPr>
          <p:nvPr>
            <a:wavAudioFile r:embed="rId1" name="MS900069459[1].wav"/>
          </p:nvPr>
        </p:nvPicPr>
        <p:blipFill>
          <a:blip r:embed="rId4" cstate="print"/>
          <a:stretch>
            <a:fillRect/>
          </a:stretch>
        </p:blipFill>
        <p:spPr>
          <a:xfrm>
            <a:off x="-684584" y="42210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58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23528" y="476672"/>
            <a:ext cx="8568727" cy="578619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s-MX" sz="7200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¿Cuántas plátanos son? </a:t>
            </a:r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s-MX" sz="7200" dirty="0">
              <a:solidFill>
                <a:srgbClr val="FFFF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SkinnyCapKick" pitchFamily="2" charset="0"/>
            </a:endParaRPr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s-MX" sz="7200" dirty="0">
              <a:solidFill>
                <a:srgbClr val="FFFF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SkinnyCapKick" pitchFamily="2" charset="0"/>
            </a:endParaRPr>
          </a:p>
        </p:txBody>
      </p:sp>
      <p:pic>
        <p:nvPicPr>
          <p:cNvPr id="9" name="8 Imagen" descr="Sin título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501008"/>
            <a:ext cx="2106730" cy="2314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969E-6 L -0.39635 -0.0062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RozWxKZyXHZP7RC7R3syv_bdoRlLBRZu6JwF0z8WsiIuuIg-oBcWCeUaqF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4464496" cy="446449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cap="none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FRockOutcrop" pitchFamily="2" charset="0"/>
              </a:rPr>
              <a:t>Muy bien!</a:t>
            </a:r>
            <a:endParaRPr lang="es-MX" sz="6000" b="1" cap="none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FRockOutcrop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229200"/>
            <a:ext cx="2808312" cy="1556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siguiente</a:t>
            </a:r>
            <a:endParaRPr lang="es-MX" sz="3600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-612576" y="39330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87624" y="764704"/>
            <a:ext cx="6624736" cy="193899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s-MX" dirty="0">
                <a:solidFill>
                  <a:srgbClr val="7030A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¿</a:t>
            </a:r>
            <a:r>
              <a:rPr lang="es-MX" sz="6000" dirty="0">
                <a:solidFill>
                  <a:srgbClr val="7030A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Cuántas </a:t>
            </a:r>
            <a:r>
              <a:rPr lang="es-MX" sz="6000" dirty="0" smtClean="0">
                <a:solidFill>
                  <a:srgbClr val="7030A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uvas son</a:t>
            </a:r>
            <a:r>
              <a:rPr lang="es-MX" sz="6000" dirty="0">
                <a:solidFill>
                  <a:srgbClr val="7030A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? </a:t>
            </a:r>
          </a:p>
        </p:txBody>
      </p:sp>
      <p:pic>
        <p:nvPicPr>
          <p:cNvPr id="6" name="5 Imagen" descr="Sin título-1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3121163"/>
            <a:ext cx="1728192" cy="2328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7897E-6 L -0.63316 -0.010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RozWxKZyXHZP7RC7R3syv_bdoRlLBRZu6JwF0z8WsiIuuIg-oBcWCeUaqF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4464496" cy="446449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cap="none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FRockOutcrop" pitchFamily="2" charset="0"/>
              </a:rPr>
              <a:t>Muy bien!</a:t>
            </a:r>
            <a:endParaRPr lang="es-MX" sz="6000" b="1" cap="none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FRockOutcrop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229200"/>
            <a:ext cx="2808312" cy="1556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siguiente</a:t>
            </a:r>
            <a:endParaRPr lang="es-MX" sz="3600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-612576" y="39330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4459" y="548680"/>
            <a:ext cx="8735084" cy="175432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s-MX" sz="4000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¿</a:t>
            </a:r>
            <a:r>
              <a:rPr lang="es-MX" sz="5400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Cuántas </a:t>
            </a:r>
            <a:r>
              <a:rPr lang="es-MX" sz="5400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sandias </a:t>
            </a:r>
            <a:r>
              <a:rPr lang="es-MX" sz="5400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son? </a:t>
            </a:r>
            <a:endParaRPr lang="es-MX" sz="4000" dirty="0">
              <a:solidFill>
                <a:srgbClr val="FF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SkinnyCapKick" pitchFamily="2" charset="0"/>
            </a:endParaRPr>
          </a:p>
        </p:txBody>
      </p:sp>
      <p:pic>
        <p:nvPicPr>
          <p:cNvPr id="5" name="4 Imagen" descr="Sin título-1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3212976"/>
            <a:ext cx="1499719" cy="2020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7897E-6 L -0.63316 -0.010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RozWxKZyXHZP7RC7R3syv_bdoRlLBRZu6JwF0z8WsiIuuIg-oBcWCeUaqF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4464496" cy="446449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cap="none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FRockOutcrop" pitchFamily="2" charset="0"/>
              </a:rPr>
              <a:t>Muy bien!</a:t>
            </a:r>
            <a:endParaRPr lang="es-MX" sz="6000" b="1" cap="none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FRockOutcrop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229200"/>
            <a:ext cx="2808312" cy="1556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siguiente</a:t>
            </a:r>
            <a:endParaRPr lang="es-MX" sz="3600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-612576" y="39330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  <a:solidFill>
            <a:srgbClr val="FF5050"/>
          </a:solidFill>
        </p:spPr>
        <p:txBody>
          <a:bodyPr>
            <a:normAutofit/>
          </a:bodyPr>
          <a:lstStyle/>
          <a:p>
            <a:pPr lvl="0"/>
            <a:r>
              <a:rPr lang="es-MX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¿</a:t>
            </a:r>
            <a:r>
              <a:rPr lang="es-MX" sz="5300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>Cuántas  piñas son? </a:t>
            </a:r>
            <a:r>
              <a:rPr lang="es-MX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  <a:t/>
            </a:r>
            <a:br>
              <a:rPr lang="es-MX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kinnyCapKick" pitchFamily="2" charset="0"/>
              </a:rPr>
            </a:br>
            <a:endParaRPr lang="es-ES" dirty="0"/>
          </a:p>
        </p:txBody>
      </p:sp>
      <p:pic>
        <p:nvPicPr>
          <p:cNvPr id="5" name="4 Imagen" descr="Sin título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933056"/>
            <a:ext cx="1872208" cy="18106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969E-6 L -0.39635 -0.0062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RozWxKZyXHZP7RC7R3syv_bdoRlLBRZu6JwF0z8WsiIuuIg-oBcWCeUaqF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4464496" cy="446449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cap="none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FRockOutcrop" pitchFamily="2" charset="0"/>
              </a:rPr>
              <a:t>Muy bien!</a:t>
            </a:r>
            <a:endParaRPr lang="es-MX" sz="6000" b="1" cap="none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FRockOutcrop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229200"/>
            <a:ext cx="2808312" cy="1556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siguiente</a:t>
            </a:r>
            <a:endParaRPr lang="es-MX" sz="3600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-612576" y="39330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rgbClr val="00B050"/>
      </a:dk1>
      <a:lt1>
        <a:srgbClr val="00B050"/>
      </a:lt1>
      <a:dk2>
        <a:srgbClr val="00B050"/>
      </a:dk2>
      <a:lt2>
        <a:srgbClr val="E90062"/>
      </a:lt2>
      <a:accent1>
        <a:srgbClr val="00B050"/>
      </a:accent1>
      <a:accent2>
        <a:srgbClr val="00B050"/>
      </a:accent2>
      <a:accent3>
        <a:srgbClr val="00B050"/>
      </a:accent3>
      <a:accent4>
        <a:srgbClr val="00B050"/>
      </a:accent4>
      <a:accent5>
        <a:srgbClr val="00B050"/>
      </a:accent5>
      <a:accent6>
        <a:srgbClr val="00B050"/>
      </a:accent6>
      <a:hlink>
        <a:srgbClr val="00B050"/>
      </a:hlink>
      <a:folHlink>
        <a:srgbClr val="00B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59</Words>
  <Application>Microsoft Office PowerPoint</Application>
  <PresentationFormat>Presentación en pantalla (4:3)</PresentationFormat>
  <Paragraphs>19</Paragraphs>
  <Slides>14</Slides>
  <Notes>0</Notes>
  <HiddenSlides>0</HiddenSlides>
  <MMClips>7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Muy bien!</vt:lpstr>
      <vt:lpstr>Diapositiva 4</vt:lpstr>
      <vt:lpstr>Muy bien!</vt:lpstr>
      <vt:lpstr>Diapositiva 6</vt:lpstr>
      <vt:lpstr>Muy bien!</vt:lpstr>
      <vt:lpstr>¿Cuántas  piñas son?  </vt:lpstr>
      <vt:lpstr>Muy bien!</vt:lpstr>
      <vt:lpstr>Diapositiva 10</vt:lpstr>
      <vt:lpstr>Muy bien!</vt:lpstr>
      <vt:lpstr>Diapositiva 12</vt:lpstr>
      <vt:lpstr>Muy bien!</vt:lpstr>
      <vt:lpstr>Gracias por tu atención…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Your User Name</dc:creator>
  <cp:lastModifiedBy>Your User Name</cp:lastModifiedBy>
  <cp:revision>2</cp:revision>
  <dcterms:created xsi:type="dcterms:W3CDTF">2013-04-07T20:46:45Z</dcterms:created>
  <dcterms:modified xsi:type="dcterms:W3CDTF">2013-04-07T22:08:36Z</dcterms:modified>
</cp:coreProperties>
</file>