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231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89DB-74A1-4459-ADC3-B6E62CD2BFAF}" type="datetimeFigureOut">
              <a:rPr lang="es-MX" smtClean="0"/>
              <a:t>25/03/2013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4A671-79F6-4E31-93F7-AA04D4F6A25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1678" t="27950" r="72845" b="9051"/>
          <a:stretch>
            <a:fillRect/>
          </a:stretch>
        </p:blipFill>
        <p:spPr bwMode="auto">
          <a:xfrm>
            <a:off x="0" y="1628800"/>
            <a:ext cx="2304256" cy="4320480"/>
          </a:xfrm>
          <a:prstGeom prst="rect">
            <a:avLst/>
          </a:prstGeom>
          <a:noFill/>
        </p:spPr>
      </p:pic>
      <p:pic>
        <p:nvPicPr>
          <p:cNvPr id="5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30340" t="19550" r="51348" b="56300"/>
          <a:stretch>
            <a:fillRect/>
          </a:stretch>
        </p:blipFill>
        <p:spPr bwMode="auto">
          <a:xfrm>
            <a:off x="2411760" y="1556792"/>
            <a:ext cx="1656184" cy="1656184"/>
          </a:xfrm>
          <a:prstGeom prst="rect">
            <a:avLst/>
          </a:prstGeom>
          <a:noFill/>
        </p:spPr>
      </p:pic>
      <p:pic>
        <p:nvPicPr>
          <p:cNvPr id="6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30340" t="54200" r="51348" b="25850"/>
          <a:stretch>
            <a:fillRect/>
          </a:stretch>
        </p:blipFill>
        <p:spPr bwMode="auto">
          <a:xfrm>
            <a:off x="2339752" y="3501008"/>
            <a:ext cx="1656184" cy="1368152"/>
          </a:xfrm>
          <a:prstGeom prst="rect">
            <a:avLst/>
          </a:prstGeom>
          <a:noFill/>
        </p:spPr>
      </p:pic>
      <p:pic>
        <p:nvPicPr>
          <p:cNvPr id="7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35117" t="84650" r="55329" b="2751"/>
          <a:stretch>
            <a:fillRect/>
          </a:stretch>
        </p:blipFill>
        <p:spPr bwMode="auto">
          <a:xfrm>
            <a:off x="2771800" y="5589240"/>
            <a:ext cx="864096" cy="864096"/>
          </a:xfrm>
          <a:prstGeom prst="rect">
            <a:avLst/>
          </a:prstGeom>
          <a:noFill/>
        </p:spPr>
      </p:pic>
      <p:pic>
        <p:nvPicPr>
          <p:cNvPr id="8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62983" t="20600" r="15520" b="54200"/>
          <a:stretch>
            <a:fillRect/>
          </a:stretch>
        </p:blipFill>
        <p:spPr bwMode="auto">
          <a:xfrm>
            <a:off x="5508104" y="1412776"/>
            <a:ext cx="1944216" cy="1728192"/>
          </a:xfrm>
          <a:prstGeom prst="rect">
            <a:avLst/>
          </a:prstGeom>
          <a:noFill/>
        </p:spPr>
      </p:pic>
      <p:pic>
        <p:nvPicPr>
          <p:cNvPr id="10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71741" t="54200" r="17909" b="27950"/>
          <a:stretch>
            <a:fillRect/>
          </a:stretch>
        </p:blipFill>
        <p:spPr bwMode="auto">
          <a:xfrm>
            <a:off x="6084168" y="3573016"/>
            <a:ext cx="936104" cy="1224136"/>
          </a:xfrm>
          <a:prstGeom prst="rect">
            <a:avLst/>
          </a:prstGeom>
          <a:noFill/>
        </p:spPr>
      </p:pic>
      <p:pic>
        <p:nvPicPr>
          <p:cNvPr id="11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l="71741" t="82550" r="17909" b="6950"/>
          <a:stretch>
            <a:fillRect/>
          </a:stretch>
        </p:blipFill>
        <p:spPr bwMode="auto">
          <a:xfrm>
            <a:off x="6084168" y="5517232"/>
            <a:ext cx="936104" cy="720080"/>
          </a:xfrm>
          <a:prstGeom prst="rect">
            <a:avLst/>
          </a:prstGeom>
          <a:noFill/>
        </p:spPr>
      </p:pic>
      <p:pic>
        <p:nvPicPr>
          <p:cNvPr id="12" name="Picture 4" descr="http://redescolar.ilce.edu.mx/redescolar/act_permanentes/matepre/images/ropa1.gif"/>
          <p:cNvPicPr>
            <a:picLocks noChangeAspect="1" noChangeArrowheads="1"/>
          </p:cNvPicPr>
          <p:nvPr/>
        </p:nvPicPr>
        <p:blipFill>
          <a:blip r:embed="rId2" cstate="print"/>
          <a:srcRect b="84649"/>
          <a:stretch>
            <a:fillRect/>
          </a:stretch>
        </p:blipFill>
        <p:spPr bwMode="auto">
          <a:xfrm>
            <a:off x="99774" y="0"/>
            <a:ext cx="9044226" cy="1052736"/>
          </a:xfrm>
          <a:prstGeom prst="rect">
            <a:avLst/>
          </a:prstGeom>
          <a:noFill/>
        </p:spPr>
      </p:pic>
      <p:sp>
        <p:nvSpPr>
          <p:cNvPr id="13" name="12 CuadroTexto">
            <a:hlinkClick r:id="rId3" action="ppaction://hlinksldjump"/>
          </p:cNvPr>
          <p:cNvSpPr txBox="1"/>
          <p:nvPr/>
        </p:nvSpPr>
        <p:spPr>
          <a:xfrm>
            <a:off x="3851920" y="20608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>
            <a:hlinkClick r:id="rId4" action="ppaction://hlinksldjump"/>
          </p:cNvPr>
          <p:cNvSpPr txBox="1"/>
          <p:nvPr/>
        </p:nvSpPr>
        <p:spPr>
          <a:xfrm>
            <a:off x="4572000" y="20608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>
            <a:hlinkClick r:id="rId3" action="ppaction://hlinksldjump"/>
          </p:cNvPr>
          <p:cNvSpPr txBox="1"/>
          <p:nvPr/>
        </p:nvSpPr>
        <p:spPr>
          <a:xfrm>
            <a:off x="3923928" y="393305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>
            <a:hlinkClick r:id="rId4" action="ppaction://hlinksldjump"/>
          </p:cNvPr>
          <p:cNvSpPr txBox="1"/>
          <p:nvPr/>
        </p:nvSpPr>
        <p:spPr>
          <a:xfrm>
            <a:off x="4716016" y="38610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>
            <a:hlinkClick r:id="rId4" action="ppaction://hlinksldjump"/>
          </p:cNvPr>
          <p:cNvSpPr txBox="1"/>
          <p:nvPr/>
        </p:nvSpPr>
        <p:spPr>
          <a:xfrm>
            <a:off x="3635896" y="56612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>
            <a:hlinkClick r:id="rId3" action="ppaction://hlinksldjump"/>
          </p:cNvPr>
          <p:cNvSpPr txBox="1"/>
          <p:nvPr/>
        </p:nvSpPr>
        <p:spPr>
          <a:xfrm>
            <a:off x="4499992" y="56612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>
            <a:hlinkClick r:id="rId3" action="ppaction://hlinksldjump"/>
          </p:cNvPr>
          <p:cNvSpPr txBox="1"/>
          <p:nvPr/>
        </p:nvSpPr>
        <p:spPr>
          <a:xfrm>
            <a:off x="7164288" y="170080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>
            <a:hlinkClick r:id="rId4" action="ppaction://hlinksldjump"/>
          </p:cNvPr>
          <p:cNvSpPr txBox="1"/>
          <p:nvPr/>
        </p:nvSpPr>
        <p:spPr>
          <a:xfrm>
            <a:off x="7956376" y="170080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>
            <a:hlinkClick r:id="rId4" action="ppaction://hlinksldjump"/>
          </p:cNvPr>
          <p:cNvSpPr txBox="1"/>
          <p:nvPr/>
        </p:nvSpPr>
        <p:spPr>
          <a:xfrm>
            <a:off x="7092280" y="55892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>
            <a:hlinkClick r:id="rId4" action="ppaction://hlinksldjump"/>
          </p:cNvPr>
          <p:cNvSpPr txBox="1"/>
          <p:nvPr/>
        </p:nvSpPr>
        <p:spPr>
          <a:xfrm>
            <a:off x="7020272" y="40050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>
            <a:hlinkClick r:id="rId3" action="ppaction://hlinksldjump"/>
          </p:cNvPr>
          <p:cNvSpPr txBox="1"/>
          <p:nvPr/>
        </p:nvSpPr>
        <p:spPr>
          <a:xfrm>
            <a:off x="8135888" y="55892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>
            <a:hlinkClick r:id="rId3" action="ppaction://hlinksldjump"/>
          </p:cNvPr>
          <p:cNvSpPr txBox="1"/>
          <p:nvPr/>
        </p:nvSpPr>
        <p:spPr>
          <a:xfrm>
            <a:off x="8288288" y="40134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s-MX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Sin título-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11784" y="-315416"/>
            <a:ext cx="9155784" cy="7560840"/>
          </a:xfrm>
        </p:spPr>
      </p:pic>
      <p:pic>
        <p:nvPicPr>
          <p:cNvPr id="2052" name="Picture 4" descr="http://i229.photobucket.com/albums/ee233/cmp-stuff/graficos/general/113127881158292260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852936"/>
            <a:ext cx="2990850" cy="2876551"/>
          </a:xfrm>
          <a:prstGeom prst="rect">
            <a:avLst/>
          </a:prstGeom>
          <a:noFill/>
        </p:spPr>
      </p:pic>
      <p:sp>
        <p:nvSpPr>
          <p:cNvPr id="7" name="6 Flecha izquierda">
            <a:hlinkClick r:id="rId5" action="ppaction://hlinksldjump"/>
          </p:cNvPr>
          <p:cNvSpPr/>
          <p:nvPr/>
        </p:nvSpPr>
        <p:spPr>
          <a:xfrm>
            <a:off x="107504" y="5517232"/>
            <a:ext cx="1872208" cy="1196752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itchFamily="34" charset="0"/>
              </a:rPr>
              <a:t>REGRESAR</a:t>
            </a:r>
            <a:endParaRPr lang="es-MX" b="1" dirty="0">
              <a:latin typeface="Century Gothic" pitchFamily="34" charset="0"/>
            </a:endParaRPr>
          </a:p>
        </p:txBody>
      </p:sp>
      <p:pic>
        <p:nvPicPr>
          <p:cNvPr id="9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DFF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0"/>
            <a:ext cx="9324528" cy="6858000"/>
          </a:xfrm>
          <a:prstGeom prst="rect">
            <a:avLst/>
          </a:prstGeom>
        </p:spPr>
      </p:pic>
      <p:pic>
        <p:nvPicPr>
          <p:cNvPr id="1028" name="Picture 4" descr="http://www.pestalozzi.edu.pe/prom/Prom_60_2009/websites/lucia/carita%20feliz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356992"/>
            <a:ext cx="4656805" cy="2592288"/>
          </a:xfrm>
          <a:prstGeom prst="rect">
            <a:avLst/>
          </a:prstGeom>
          <a:noFill/>
        </p:spPr>
      </p:pic>
      <p:sp>
        <p:nvSpPr>
          <p:cNvPr id="5" name="4 Flecha izquierda">
            <a:hlinkClick r:id="rId5" action="ppaction://hlinksldjump"/>
          </p:cNvPr>
          <p:cNvSpPr/>
          <p:nvPr/>
        </p:nvSpPr>
        <p:spPr>
          <a:xfrm>
            <a:off x="107504" y="5517232"/>
            <a:ext cx="1872208" cy="1196752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itchFamily="34" charset="0"/>
              </a:rPr>
              <a:t>REGRESAR</a:t>
            </a:r>
            <a:endParaRPr lang="es-MX" b="1" dirty="0">
              <a:latin typeface="Century Gothic" pitchFamily="34" charset="0"/>
            </a:endParaRPr>
          </a:p>
        </p:txBody>
      </p:sp>
      <p:pic>
        <p:nvPicPr>
          <p:cNvPr id="7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</Words>
  <Application>Microsoft Office PowerPoint</Application>
  <PresentationFormat>Presentación en pantalla (4:3)</PresentationFormat>
  <Paragraphs>14</Paragraphs>
  <Slides>3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manllely</dc:creator>
  <cp:lastModifiedBy>manllely</cp:lastModifiedBy>
  <cp:revision>6</cp:revision>
  <dcterms:created xsi:type="dcterms:W3CDTF">2013-03-25T22:42:59Z</dcterms:created>
  <dcterms:modified xsi:type="dcterms:W3CDTF">2013-03-25T23:35:13Z</dcterms:modified>
</cp:coreProperties>
</file>