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3" r:id="rId5"/>
    <p:sldId id="266" r:id="rId6"/>
    <p:sldId id="267" r:id="rId7"/>
    <p:sldId id="268" r:id="rId8"/>
    <p:sldId id="259" r:id="rId9"/>
    <p:sldId id="260" r:id="rId10"/>
    <p:sldId id="269" r:id="rId11"/>
    <p:sldId id="270" r:id="rId12"/>
    <p:sldId id="261" r:id="rId13"/>
    <p:sldId id="271" r:id="rId14"/>
    <p:sldId id="272" r:id="rId15"/>
    <p:sldId id="274" r:id="rId16"/>
    <p:sldId id="275" r:id="rId17"/>
    <p:sldId id="277" r:id="rId18"/>
    <p:sldId id="278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2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>
    <p:sndAc>
      <p:stSnd>
        <p:snd r:embed="rId1" name="in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BE18-1E53-4CED-BC1F-1ED184954940}" type="datetimeFigureOut">
              <a:rPr lang="es-ES" smtClean="0"/>
              <a:pPr/>
              <a:t>06/04/2013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BC3A-4911-4FD6-8BFA-9D969285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sndAc>
      <p:stSnd>
        <p:snd r:embed="rId13" name="int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audio" Target="../media/audio9.wav"/><Relationship Id="rId6" Type="http://schemas.openxmlformats.org/officeDocument/2006/relationships/image" Target="../media/image21.png"/><Relationship Id="rId11" Type="http://schemas.openxmlformats.org/officeDocument/2006/relationships/image" Target="../media/image37.png"/><Relationship Id="rId5" Type="http://schemas.openxmlformats.org/officeDocument/2006/relationships/image" Target="../media/image11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9.xml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audio" Target="../media/audio10.wav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2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audio" Target="../media/audio11.wav"/><Relationship Id="rId6" Type="http://schemas.openxmlformats.org/officeDocument/2006/relationships/image" Target="../media/image3.gif"/><Relationship Id="rId11" Type="http://schemas.openxmlformats.org/officeDocument/2006/relationships/slide" Target="slide2.xml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gif"/><Relationship Id="rId18" Type="http://schemas.openxmlformats.org/officeDocument/2006/relationships/image" Target="../media/image10.gif"/><Relationship Id="rId3" Type="http://schemas.openxmlformats.org/officeDocument/2006/relationships/image" Target="../media/image2.jpeg"/><Relationship Id="rId21" Type="http://schemas.openxmlformats.org/officeDocument/2006/relationships/slide" Target="slide11.xml"/><Relationship Id="rId7" Type="http://schemas.openxmlformats.org/officeDocument/2006/relationships/image" Target="../media/image4.gif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gif"/><Relationship Id="rId20" Type="http://schemas.openxmlformats.org/officeDocument/2006/relationships/image" Target="../media/image11.gif"/><Relationship Id="rId1" Type="http://schemas.openxmlformats.org/officeDocument/2006/relationships/audio" Target="../media/audio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24" Type="http://schemas.openxmlformats.org/officeDocument/2006/relationships/image" Target="../media/image13.gif"/><Relationship Id="rId5" Type="http://schemas.openxmlformats.org/officeDocument/2006/relationships/image" Target="../media/image3.gif"/><Relationship Id="rId15" Type="http://schemas.openxmlformats.org/officeDocument/2006/relationships/slide" Target="slide8.xml"/><Relationship Id="rId23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image" Target="../media/image5.gif"/><Relationship Id="rId14" Type="http://schemas.openxmlformats.org/officeDocument/2006/relationships/image" Target="../media/image8.png"/><Relationship Id="rId22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" Target="slide14.xml"/><Relationship Id="rId11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11" Type="http://schemas.openxmlformats.org/officeDocument/2006/relationships/slide" Target="slide2.xml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5.gif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audio" Target="../media/audio5.wav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6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audio" Target="../media/audio6.wav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7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audio" Target="../media/audio7.wav"/><Relationship Id="rId6" Type="http://schemas.openxmlformats.org/officeDocument/2006/relationships/image" Target="../media/image18.png"/><Relationship Id="rId11" Type="http://schemas.openxmlformats.org/officeDocument/2006/relationships/image" Target="../media/image32.png"/><Relationship Id="rId5" Type="http://schemas.openxmlformats.org/officeDocument/2006/relationships/image" Target="../media/image9.gif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audio" Target="../media/audio8.wav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10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7d860Pbqqq8/T_w7a--JdZI/AAAAAAAAOEY/_kADrC8j_PY/s1600/Fondo-cumple-nume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334472" cy="1470025"/>
          </a:xfrm>
        </p:spPr>
        <p:txBody>
          <a:bodyPr>
            <a:noAutofit/>
          </a:bodyPr>
          <a:lstStyle/>
          <a:p>
            <a:r>
              <a:rPr lang="es-ES" sz="8800" dirty="0" smtClean="0">
                <a:solidFill>
                  <a:srgbClr val="002060"/>
                </a:solidFill>
                <a:latin typeface="Fontdinerdotcom Sparkly" pitchFamily="2" charset="0"/>
              </a:rPr>
              <a:t>Conociendo los números.</a:t>
            </a:r>
            <a:br>
              <a:rPr lang="es-ES" sz="8800" dirty="0" smtClean="0">
                <a:solidFill>
                  <a:srgbClr val="002060"/>
                </a:solidFill>
                <a:latin typeface="Fontdinerdotcom Sparkly" pitchFamily="2" charset="0"/>
              </a:rPr>
            </a:br>
            <a:r>
              <a:rPr lang="es-ES" sz="8800" dirty="0" smtClean="0">
                <a:solidFill>
                  <a:srgbClr val="002060"/>
                </a:solidFill>
                <a:latin typeface="Fontdinerdotcom Sparkly" pitchFamily="2" charset="0"/>
              </a:rPr>
              <a:t>1-10</a:t>
            </a:r>
            <a:endParaRPr lang="es-ES" sz="8800" dirty="0">
              <a:solidFill>
                <a:srgbClr val="002060"/>
              </a:solidFill>
              <a:latin typeface="Fontdinerdotcom Sparkly" pitchFamily="2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http://imagenes.gifmania.com.pr/Gifs-Animados-Letras-Animadas/Animaciones-Numeros-Animados/Imagenes-Animadas-Numeros-Ocho/numero-ocho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0648"/>
            <a:ext cx="1728192" cy="1728192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1907704" y="2348880"/>
            <a:ext cx="5264472" cy="1704071"/>
            <a:chOff x="3707904" y="2708920"/>
            <a:chExt cx="5264472" cy="1704071"/>
          </a:xfrm>
        </p:grpSpPr>
        <p:pic>
          <p:nvPicPr>
            <p:cNvPr id="6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7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2780928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8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3573016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9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3573016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0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1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72400" y="2780928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2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3" name="Picture 8" descr="C:\Documents and Settings\ONEIDA ABIGAIL LARA\Mis documentos\8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2708920"/>
              <a:ext cx="799976" cy="839975"/>
            </a:xfrm>
            <a:prstGeom prst="rect">
              <a:avLst/>
            </a:prstGeom>
            <a:noFill/>
          </p:spPr>
        </p:pic>
      </p:grpSp>
      <p:grpSp>
        <p:nvGrpSpPr>
          <p:cNvPr id="14" name="13 Grupo"/>
          <p:cNvGrpSpPr/>
          <p:nvPr/>
        </p:nvGrpSpPr>
        <p:grpSpPr>
          <a:xfrm>
            <a:off x="2339752" y="4725144"/>
            <a:ext cx="4653128" cy="1477960"/>
            <a:chOff x="4355976" y="4293096"/>
            <a:chExt cx="4653128" cy="1477960"/>
          </a:xfrm>
        </p:grpSpPr>
        <p:pic>
          <p:nvPicPr>
            <p:cNvPr id="15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4293096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16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52320" y="4293096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17" name="Picture 7" descr="C:\Documents and Settings\ONEIDA ABIGAIL LARA\Mis documentos\3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8144" y="4293096"/>
              <a:ext cx="1556784" cy="1477960"/>
            </a:xfrm>
            <a:prstGeom prst="rect">
              <a:avLst/>
            </a:prstGeom>
            <a:noFill/>
          </p:spPr>
        </p:pic>
      </p:grpSp>
      <p:sp>
        <p:nvSpPr>
          <p:cNvPr id="18" name="17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19" name="8.wav">
            <a:hlinkClick r:id="" action="ppaction://media"/>
          </p:cNvPr>
          <p:cNvPicPr>
            <a:picLocks noRot="1" noChangeAspect="1"/>
          </p:cNvPicPr>
          <p:nvPr>
            <a:wavAudioFile r:embed="rId1" name="8.wav"/>
          </p:nvPr>
        </p:nvPicPr>
        <p:blipFill>
          <a:blip r:embed="rId11" cstate="print"/>
          <a:stretch>
            <a:fillRect/>
          </a:stretch>
        </p:blipFill>
        <p:spPr>
          <a:xfrm>
            <a:off x="9540552" y="1052736"/>
            <a:ext cx="304800" cy="304800"/>
          </a:xfrm>
          <a:prstGeom prst="rect">
            <a:avLst/>
          </a:prstGeom>
        </p:spPr>
      </p:pic>
      <p:pic>
        <p:nvPicPr>
          <p:cNvPr id="20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828584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http://imagenes.gifmania.com.pr/Gifs-Animados-Letras-Animadas/Animaciones-Numeros-Animados/Imagenes-Animadas-Numeros-Nueve/numero-nueve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60648"/>
            <a:ext cx="1617712" cy="1728192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1979712" y="2204864"/>
            <a:ext cx="5073352" cy="2265040"/>
            <a:chOff x="3347864" y="4581128"/>
            <a:chExt cx="5073352" cy="2265040"/>
          </a:xfrm>
        </p:grpSpPr>
        <p:pic>
          <p:nvPicPr>
            <p:cNvPr id="6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4725144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7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280" y="5661248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8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5661248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9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10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5661248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11" name="Picture 10" descr="C:\Documents and Settings\ONEIDA ABIGAIL LARA\Mis documentos\9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12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152" y="5661248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13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14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6296" y="4581128"/>
              <a:ext cx="1184920" cy="1184920"/>
            </a:xfrm>
            <a:prstGeom prst="rect">
              <a:avLst/>
            </a:prstGeom>
            <a:noFill/>
          </p:spPr>
        </p:pic>
      </p:grpSp>
      <p:grpSp>
        <p:nvGrpSpPr>
          <p:cNvPr id="15" name="14 Grupo"/>
          <p:cNvGrpSpPr/>
          <p:nvPr/>
        </p:nvGrpSpPr>
        <p:grpSpPr>
          <a:xfrm>
            <a:off x="2051720" y="4697042"/>
            <a:ext cx="5040560" cy="1885888"/>
            <a:chOff x="3995936" y="-748182"/>
            <a:chExt cx="5040560" cy="1885888"/>
          </a:xfrm>
        </p:grpSpPr>
        <p:pic>
          <p:nvPicPr>
            <p:cNvPr id="16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260648"/>
              <a:ext cx="1512168" cy="877058"/>
            </a:xfrm>
            <a:prstGeom prst="rect">
              <a:avLst/>
            </a:prstGeom>
            <a:noFill/>
          </p:spPr>
        </p:pic>
        <p:pic>
          <p:nvPicPr>
            <p:cNvPr id="17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4328" y="216024"/>
              <a:ext cx="1512168" cy="877058"/>
            </a:xfrm>
            <a:prstGeom prst="rect">
              <a:avLst/>
            </a:prstGeom>
            <a:noFill/>
          </p:spPr>
        </p:pic>
        <p:pic>
          <p:nvPicPr>
            <p:cNvPr id="18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288032"/>
              <a:ext cx="1368152" cy="793528"/>
            </a:xfrm>
            <a:prstGeom prst="rect">
              <a:avLst/>
            </a:prstGeom>
            <a:noFill/>
          </p:spPr>
        </p:pic>
        <p:pic>
          <p:nvPicPr>
            <p:cNvPr id="19" name="Picture 3" descr="C:\Documents and Settings\ONEIDA ABIGAIL LARA\Mis documentos\4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0606344">
              <a:off x="5453261" y="-748182"/>
              <a:ext cx="1440160" cy="835293"/>
            </a:xfrm>
            <a:prstGeom prst="rect">
              <a:avLst/>
            </a:prstGeom>
            <a:noFill/>
          </p:spPr>
        </p:pic>
      </p:grpSp>
      <p:sp>
        <p:nvSpPr>
          <p:cNvPr id="20" name="19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21" name="9.wav">
            <a:hlinkClick r:id="" action="ppaction://media"/>
          </p:cNvPr>
          <p:cNvPicPr>
            <a:picLocks noRot="1" noChangeAspect="1"/>
          </p:cNvPicPr>
          <p:nvPr>
            <a:wavAudioFile r:embed="rId1" name="9.wav"/>
          </p:nvPr>
        </p:nvPicPr>
        <p:blipFill>
          <a:blip r:embed="rId11" cstate="print"/>
          <a:stretch>
            <a:fillRect/>
          </a:stretch>
        </p:blipFill>
        <p:spPr>
          <a:xfrm>
            <a:off x="9612560" y="836712"/>
            <a:ext cx="304800" cy="304800"/>
          </a:xfrm>
          <a:prstGeom prst="rect">
            <a:avLst/>
          </a:prstGeom>
        </p:spPr>
      </p:pic>
      <p:pic>
        <p:nvPicPr>
          <p:cNvPr id="22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540552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</a:t>
            </a:r>
            <a:endParaRPr lang="es-ES" dirty="0"/>
          </a:p>
        </p:txBody>
      </p:sp>
      <p:pic>
        <p:nvPicPr>
          <p:cNvPr id="16386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2" name="21 Grupo"/>
          <p:cNvGrpSpPr/>
          <p:nvPr/>
        </p:nvGrpSpPr>
        <p:grpSpPr>
          <a:xfrm>
            <a:off x="3059832" y="0"/>
            <a:ext cx="3024336" cy="1700808"/>
            <a:chOff x="3059832" y="0"/>
            <a:chExt cx="3024336" cy="1700808"/>
          </a:xfrm>
        </p:grpSpPr>
        <p:pic>
          <p:nvPicPr>
            <p:cNvPr id="18434" name="Picture 2" descr="http://imagenes.gifmania.com.pr/Gifs-Animados-Letras-Animadas/Animaciones-Numeros-Animados/Imagenes-Animadas-Numeros-Cero/numero-cero10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0"/>
              <a:ext cx="1368152" cy="1700808"/>
            </a:xfrm>
            <a:prstGeom prst="rect">
              <a:avLst/>
            </a:prstGeom>
            <a:noFill/>
          </p:spPr>
        </p:pic>
        <p:pic>
          <p:nvPicPr>
            <p:cNvPr id="6" name="Picture 5" descr="C:\Documents and Settings\ONEIDA ABIGAIL LARA\Mis documentos\numero-uno1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0"/>
              <a:ext cx="1700808" cy="1700808"/>
            </a:xfrm>
            <a:prstGeom prst="rect">
              <a:avLst/>
            </a:prstGeom>
            <a:noFill/>
          </p:spPr>
        </p:pic>
      </p:grpSp>
      <p:grpSp>
        <p:nvGrpSpPr>
          <p:cNvPr id="17" name="16 Grupo"/>
          <p:cNvGrpSpPr/>
          <p:nvPr/>
        </p:nvGrpSpPr>
        <p:grpSpPr>
          <a:xfrm>
            <a:off x="2699792" y="1844824"/>
            <a:ext cx="3953991" cy="2288439"/>
            <a:chOff x="2267744" y="1772816"/>
            <a:chExt cx="3953991" cy="2288439"/>
          </a:xfrm>
        </p:grpSpPr>
        <p:pic>
          <p:nvPicPr>
            <p:cNvPr id="18436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2924944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8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5936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9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1840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0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744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1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2" name="Picture 4" descr="http://www.commentsyard.com/graphics/birthday/birthday400.gif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1920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3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4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744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5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6096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16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0112" y="2924944"/>
              <a:ext cx="641623" cy="1064303"/>
            </a:xfrm>
            <a:prstGeom prst="rect">
              <a:avLst/>
            </a:prstGeom>
            <a:noFill/>
          </p:spPr>
        </p:pic>
      </p:grpSp>
      <p:pic>
        <p:nvPicPr>
          <p:cNvPr id="18" name="Picture 3" descr="C:\Documents and Settings\ONEIDA ABIGAIL LARA\Mis documentos\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203848" y="4725144"/>
            <a:ext cx="2592288" cy="1368152"/>
          </a:xfrm>
          <a:prstGeom prst="rect">
            <a:avLst/>
          </a:prstGeom>
          <a:noFill/>
        </p:spPr>
      </p:pic>
      <p:sp>
        <p:nvSpPr>
          <p:cNvPr id="19" name="18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1" action="ppaction://hlinksldjump"/>
              </a:rPr>
              <a:t>inicio</a:t>
            </a:r>
            <a:endParaRPr lang="es-ES" dirty="0"/>
          </a:p>
        </p:txBody>
      </p:sp>
      <p:pic>
        <p:nvPicPr>
          <p:cNvPr id="20" name="10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10.wav"/>
          </p:nvPr>
        </p:nvPicPr>
        <p:blipFill>
          <a:blip r:embed="rId12" cstate="print"/>
          <a:stretch>
            <a:fillRect/>
          </a:stretch>
        </p:blipFill>
        <p:spPr>
          <a:xfrm>
            <a:off x="10476656" y="908720"/>
            <a:ext cx="304800" cy="304800"/>
          </a:xfrm>
          <a:prstGeom prst="rect">
            <a:avLst/>
          </a:prstGeom>
        </p:spPr>
      </p:pic>
      <p:pic>
        <p:nvPicPr>
          <p:cNvPr id="21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3" cstate="print"/>
          <a:stretch>
            <a:fillRect/>
          </a:stretch>
        </p:blipFill>
        <p:spPr>
          <a:xfrm>
            <a:off x="10116616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4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4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ONEIDA ABIGAIL LARA\Mis documentos\numero-uno1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0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5" descr="http://imagenes.gifmania.com.pr/Gifs-Animados-Letras-Animadas/Animaciones-Numeros-Animados/Imagenes-Animadas-Numeros-Dos/numero-dos10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340768"/>
            <a:ext cx="1440160" cy="1440160"/>
          </a:xfrm>
          <a:prstGeom prst="rect">
            <a:avLst/>
          </a:prstGeom>
          <a:noFill/>
        </p:spPr>
      </p:pic>
      <p:pic>
        <p:nvPicPr>
          <p:cNvPr id="7" name="Picture 8" descr="C:\Documents and Settings\ONEIDA ABIGAIL LARA\Mis documentos\numero-tres9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708920"/>
            <a:ext cx="1440160" cy="1440160"/>
          </a:xfrm>
          <a:prstGeom prst="rect">
            <a:avLst/>
          </a:prstGeom>
          <a:noFill/>
        </p:spPr>
      </p:pic>
      <p:pic>
        <p:nvPicPr>
          <p:cNvPr id="8" name="Picture 9" descr="C:\Documents and Settings\ONEIDA ABIGAIL LARA\Mis documentos\numero-cuatro11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077072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5" descr="http://imagenes.gifmania.com.pr/Gifs-Animados-Letras-Animadas/Animaciones-Numeros-Animados/Imagenes-Animadas-Numeros-Cinco/numero-cinco10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5417840"/>
            <a:ext cx="1368152" cy="1440160"/>
          </a:xfrm>
          <a:prstGeom prst="rect">
            <a:avLst/>
          </a:prstGeom>
          <a:noFill/>
        </p:spPr>
      </p:pic>
      <p:pic>
        <p:nvPicPr>
          <p:cNvPr id="10" name="int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int.wav"/>
          </p:nvPr>
        </p:nvPicPr>
        <p:blipFill>
          <a:blip r:embed="rId14" cstate="print"/>
          <a:stretch>
            <a:fillRect/>
          </a:stretch>
        </p:blipFill>
        <p:spPr>
          <a:xfrm>
            <a:off x="9828584" y="2276872"/>
            <a:ext cx="304800" cy="304800"/>
          </a:xfrm>
          <a:prstGeom prst="rect">
            <a:avLst/>
          </a:prstGeom>
        </p:spPr>
      </p:pic>
      <p:pic>
        <p:nvPicPr>
          <p:cNvPr id="11" name="Picture 8" descr="http://imagenes.gifmania.com.pr/Gifs-Animados-Letras-Animadas/Animaciones-Numeros-Animados/Imagenes-Animadas-Numeros-Seis/numero-seis10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67536" y="0"/>
            <a:ext cx="1340768" cy="1340768"/>
          </a:xfrm>
          <a:prstGeom prst="rect">
            <a:avLst/>
          </a:prstGeom>
          <a:noFill/>
        </p:spPr>
      </p:pic>
      <p:pic>
        <p:nvPicPr>
          <p:cNvPr id="12" name="Picture 11" descr="http://imagenes.gifmania.com.pr/Gifs-Animados-Letras-Animadas/Animaciones-Numeros-Animados/Imagenes-Animadas-Numeros-Siete/numero-siete11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8144" y="1340768"/>
            <a:ext cx="1412776" cy="1412776"/>
          </a:xfrm>
          <a:prstGeom prst="rect">
            <a:avLst/>
          </a:prstGeom>
          <a:noFill/>
        </p:spPr>
      </p:pic>
      <p:pic>
        <p:nvPicPr>
          <p:cNvPr id="13" name="Picture 5" descr="http://imagenes.gifmania.com.pr/Gifs-Animados-Letras-Animadas/Animaciones-Numeros-Animados/Imagenes-Animadas-Numeros-Ocho/numero-ocho10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0152" y="2708920"/>
            <a:ext cx="1368152" cy="1368152"/>
          </a:xfrm>
          <a:prstGeom prst="rect">
            <a:avLst/>
          </a:prstGeom>
          <a:noFill/>
        </p:spPr>
      </p:pic>
      <p:pic>
        <p:nvPicPr>
          <p:cNvPr id="14" name="Picture 7" descr="http://imagenes.gifmania.com.pr/Gifs-Animados-Letras-Animadas/Animaciones-Numeros-Animados/Imagenes-Animadas-Numeros-Nueve/numero-nueve11.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12160" y="4005064"/>
            <a:ext cx="1343490" cy="1435242"/>
          </a:xfrm>
          <a:prstGeom prst="rect">
            <a:avLst/>
          </a:prstGeom>
          <a:noFill/>
        </p:spPr>
      </p:pic>
      <p:grpSp>
        <p:nvGrpSpPr>
          <p:cNvPr id="15" name="14 Grupo"/>
          <p:cNvGrpSpPr/>
          <p:nvPr/>
        </p:nvGrpSpPr>
        <p:grpSpPr>
          <a:xfrm>
            <a:off x="4788024" y="5301208"/>
            <a:ext cx="2448272" cy="1556792"/>
            <a:chOff x="3059832" y="0"/>
            <a:chExt cx="3024336" cy="1700808"/>
          </a:xfrm>
        </p:grpSpPr>
        <p:pic>
          <p:nvPicPr>
            <p:cNvPr id="16" name="Picture 2" descr="http://imagenes.gifmania.com.pr/Gifs-Animados-Letras-Animadas/Animaciones-Numeros-Animados/Imagenes-Animadas-Numeros-Cero/numero-cero10.gif">
              <a:hlinkClick r:id="rId2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16016" y="0"/>
              <a:ext cx="1368152" cy="1700808"/>
            </a:xfrm>
            <a:prstGeom prst="rect">
              <a:avLst/>
            </a:prstGeom>
            <a:noFill/>
          </p:spPr>
        </p:pic>
        <p:pic>
          <p:nvPicPr>
            <p:cNvPr id="17" name="Picture 5" descr="C:\Documents and Settings\ONEIDA ABIGAIL LARA\Mis documentos\numero-uno11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0"/>
              <a:ext cx="1700808" cy="17008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>
    <p:sndAc>
      <p:stSnd>
        <p:snd r:embed="rId1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ttp://2.bp.blogspot.com/-WAHKhsqLxX0/TY930YaDSEI/AAAAAAAAQ5I/i0wQKoKvbs8/s400/fondo%2B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ONEIDA ABIGAIL LARA\Mis documentos\numero-un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2656"/>
            <a:ext cx="1700808" cy="1700808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>
            <a:off x="2267744" y="4149080"/>
            <a:ext cx="4725136" cy="2198040"/>
            <a:chOff x="2555776" y="4653136"/>
            <a:chExt cx="4725136" cy="2198040"/>
          </a:xfrm>
        </p:grpSpPr>
        <p:pic>
          <p:nvPicPr>
            <p:cNvPr id="15367" name="Picture 7" descr="C:\Documents and Settings\ONEIDA ABIGAIL LARA\Mis documentos\3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1960" y="4653136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12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13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5373216"/>
              <a:ext cx="1556784" cy="1477960"/>
            </a:xfrm>
            <a:prstGeom prst="rect">
              <a:avLst/>
            </a:prstGeom>
            <a:noFill/>
          </p:spPr>
        </p:pic>
      </p:grpSp>
      <p:pic>
        <p:nvPicPr>
          <p:cNvPr id="15" name="Picture 3" descr="C:\Documents and Settings\ONEIDA ABIGAIL LARA\Mis documentos\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491880" y="2492896"/>
            <a:ext cx="2592288" cy="1368152"/>
          </a:xfrm>
          <a:prstGeom prst="rect">
            <a:avLst/>
          </a:prstGeom>
          <a:noFill/>
        </p:spPr>
      </p:pic>
      <p:sp>
        <p:nvSpPr>
          <p:cNvPr id="14" name="13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16" name="int.wav">
            <a:hlinkClick r:id="" action="ppaction://media"/>
          </p:cNvPr>
          <p:cNvPicPr>
            <a:picLocks noRot="1" noChangeAspect="1"/>
          </p:cNvPicPr>
          <p:nvPr>
            <a:wavAudioFile r:embed="rId1" name="int.wav"/>
          </p:nvPr>
        </p:nvPicPr>
        <p:blipFill>
          <a:blip r:embed="rId11" cstate="print"/>
          <a:stretch>
            <a:fillRect/>
          </a:stretch>
        </p:blipFill>
        <p:spPr>
          <a:xfrm>
            <a:off x="9612560" y="620688"/>
            <a:ext cx="304800" cy="304800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Rot="1" noChangeAspect="1"/>
          </p:cNvPicPr>
          <p:nvPr>
            <a:wavAudioFile r:embed="rId2" name="1.wav"/>
          </p:nvPr>
        </p:nvPicPr>
        <p:blipFill>
          <a:blip r:embed="rId11" cstate="print"/>
          <a:stretch>
            <a:fillRect/>
          </a:stretch>
        </p:blipFill>
        <p:spPr>
          <a:xfrm>
            <a:off x="9900592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1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rgbClr val="FFFF00"/>
                </a:solidFill>
                <a:latin typeface="Fontdinerdotcom Sparkly" pitchFamily="2" charset="0"/>
              </a:rPr>
              <a:t>Correcto</a:t>
            </a:r>
            <a:endParaRPr lang="es-ES" sz="199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472608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solidFill>
                  <a:srgbClr val="FF0000"/>
                </a:solidFill>
                <a:latin typeface="Fontdinerdotcom Sparkly" pitchFamily="2" charset="0"/>
              </a:rPr>
              <a:t>Inténtalo de nuevo</a:t>
            </a:r>
            <a:endParaRPr lang="es-ES" sz="166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5220072" y="5373216"/>
            <a:ext cx="2304256" cy="14847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Arial Rounded MT Bold" pitchFamily="34" charset="0"/>
                <a:hlinkClick r:id="rId5" action="ppaction://hlinksldjump"/>
              </a:rPr>
              <a:t>Regresar</a:t>
            </a:r>
            <a:r>
              <a:rPr lang="es-ES" dirty="0" smtClean="0"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endParaRPr lang="es-ES" dirty="0"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http://imagenes.gifmania.com.pr/Gifs-Animados-Letras-Animadas/Animaciones-Numeros-Animados/Imagenes-Animadas-Numeros-Dos/numero-dos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4664"/>
            <a:ext cx="1728192" cy="1728192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1907704" y="1556792"/>
            <a:ext cx="2754652" cy="2910582"/>
            <a:chOff x="4211960" y="1412776"/>
            <a:chExt cx="2754652" cy="2910582"/>
          </a:xfrm>
        </p:grpSpPr>
        <p:pic>
          <p:nvPicPr>
            <p:cNvPr id="8" name="Picture 6" descr="C:\Documents and Settings\ONEIDA ABIGAIL LARA\Mis documentos\2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1412776"/>
              <a:ext cx="1818548" cy="2046486"/>
            </a:xfrm>
            <a:prstGeom prst="rect">
              <a:avLst/>
            </a:prstGeom>
            <a:noFill/>
          </p:spPr>
        </p:pic>
        <p:pic>
          <p:nvPicPr>
            <p:cNvPr id="9" name="Picture 6" descr="C:\Documents and Settings\ONEIDA ABIGAIL LARA\Mis documentos\2-1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2276872"/>
              <a:ext cx="1818548" cy="2046486"/>
            </a:xfrm>
            <a:prstGeom prst="rect">
              <a:avLst/>
            </a:prstGeom>
            <a:noFill/>
          </p:spPr>
        </p:pic>
      </p:grpSp>
      <p:grpSp>
        <p:nvGrpSpPr>
          <p:cNvPr id="11" name="10 Grupo"/>
          <p:cNvGrpSpPr/>
          <p:nvPr/>
        </p:nvGrpSpPr>
        <p:grpSpPr>
          <a:xfrm>
            <a:off x="3779912" y="4581128"/>
            <a:ext cx="3493194" cy="1980855"/>
            <a:chOff x="3563888" y="4581128"/>
            <a:chExt cx="3493194" cy="1980855"/>
          </a:xfrm>
        </p:grpSpPr>
        <p:pic>
          <p:nvPicPr>
            <p:cNvPr id="12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4653136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3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3888" y="5589240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4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5517232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5" name="Picture 9" descr="C:\Documents and Settings\ONEIDA ABIGAIL LARA\Mis documentos\6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4581128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6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2120" y="5517232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7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4581128"/>
              <a:ext cx="1044922" cy="972743"/>
            </a:xfrm>
            <a:prstGeom prst="rect">
              <a:avLst/>
            </a:prstGeom>
            <a:noFill/>
          </p:spPr>
        </p:pic>
      </p:grpSp>
      <p:pic>
        <p:nvPicPr>
          <p:cNvPr id="18" name="2.wav">
            <a:hlinkClick r:id="" action="ppaction://media"/>
          </p:cNvPr>
          <p:cNvPicPr>
            <a:picLocks noRot="1" noChangeAspect="1"/>
          </p:cNvPicPr>
          <p:nvPr>
            <a:wavAudioFile r:embed="rId1" name="2.wav"/>
          </p:nvPr>
        </p:nvPicPr>
        <p:blipFill>
          <a:blip r:embed="rId10" cstate="print"/>
          <a:stretch>
            <a:fillRect/>
          </a:stretch>
        </p:blipFill>
        <p:spPr>
          <a:xfrm>
            <a:off x="9144000" y="1628800"/>
            <a:ext cx="304800" cy="304800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1" action="ppaction://hlinksldjump"/>
              </a:rPr>
              <a:t>inicio</a:t>
            </a:r>
            <a:endParaRPr lang="es-ES" dirty="0"/>
          </a:p>
        </p:txBody>
      </p:sp>
      <p:pic>
        <p:nvPicPr>
          <p:cNvPr id="21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144000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:\Documents and Settings\ONEIDA ABIGAIL LARA\Mis documentos\numero-tres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1656184" cy="1656184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2195736" y="1988840"/>
            <a:ext cx="4653128" cy="1477960"/>
            <a:chOff x="4355976" y="4293096"/>
            <a:chExt cx="4653128" cy="1477960"/>
          </a:xfrm>
        </p:grpSpPr>
        <p:pic>
          <p:nvPicPr>
            <p:cNvPr id="6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5976" y="4293096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7" name="Picture 7" descr="C:\Documents and Settings\ONEIDA ABIGAIL LARA\Mis documentos\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2320" y="4293096"/>
              <a:ext cx="1556784" cy="1477960"/>
            </a:xfrm>
            <a:prstGeom prst="rect">
              <a:avLst/>
            </a:prstGeom>
            <a:noFill/>
          </p:spPr>
        </p:pic>
        <p:pic>
          <p:nvPicPr>
            <p:cNvPr id="8" name="Picture 7" descr="C:\Documents and Settings\ONEIDA ABIGAIL LARA\Mis documentos\3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8144" y="4293096"/>
              <a:ext cx="1556784" cy="1477960"/>
            </a:xfrm>
            <a:prstGeom prst="rect">
              <a:avLst/>
            </a:prstGeom>
            <a:noFill/>
          </p:spPr>
        </p:pic>
      </p:grpSp>
      <p:grpSp>
        <p:nvGrpSpPr>
          <p:cNvPr id="9" name="8 Grupo"/>
          <p:cNvGrpSpPr/>
          <p:nvPr/>
        </p:nvGrpSpPr>
        <p:grpSpPr>
          <a:xfrm>
            <a:off x="1979712" y="4005064"/>
            <a:ext cx="5192464" cy="1776079"/>
            <a:chOff x="3707904" y="2708920"/>
            <a:chExt cx="5192464" cy="1776079"/>
          </a:xfrm>
        </p:grpSpPr>
        <p:pic>
          <p:nvPicPr>
            <p:cNvPr id="10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1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304" y="2780928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2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92080" y="3645024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3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4" y="3645024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4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6016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5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00392" y="2780928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6" name="Picture 8" descr="C:\Documents and Settings\ONEIDA ABIGAIL LARA\Mis documentos\8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80112" y="2708920"/>
              <a:ext cx="799976" cy="839975"/>
            </a:xfrm>
            <a:prstGeom prst="rect">
              <a:avLst/>
            </a:prstGeom>
            <a:noFill/>
          </p:spPr>
        </p:pic>
        <p:pic>
          <p:nvPicPr>
            <p:cNvPr id="17" name="Picture 8" descr="C:\Documents and Settings\ONEIDA ABIGAIL LARA\Mis documentos\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4208" y="2708920"/>
              <a:ext cx="799976" cy="839975"/>
            </a:xfrm>
            <a:prstGeom prst="rect">
              <a:avLst/>
            </a:prstGeom>
            <a:noFill/>
          </p:spPr>
        </p:pic>
      </p:grpSp>
      <p:pic>
        <p:nvPicPr>
          <p:cNvPr id="18" name="3.wav">
            <a:hlinkClick r:id="" action="ppaction://media"/>
          </p:cNvPr>
          <p:cNvPicPr>
            <a:picLocks noRot="1" noChangeAspect="1"/>
          </p:cNvPicPr>
          <p:nvPr>
            <a:wavAudioFile r:embed="rId1" name="3.wav"/>
          </p:nvPr>
        </p:nvPicPr>
        <p:blipFill>
          <a:blip r:embed="rId10" cstate="print"/>
          <a:stretch>
            <a:fillRect/>
          </a:stretch>
        </p:blipFill>
        <p:spPr>
          <a:xfrm>
            <a:off x="9756576" y="908720"/>
            <a:ext cx="304800" cy="304800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1" action="ppaction://hlinksldjump"/>
              </a:rPr>
              <a:t>inicio</a:t>
            </a:r>
            <a:endParaRPr lang="es-ES" dirty="0"/>
          </a:p>
        </p:txBody>
      </p:sp>
      <p:pic>
        <p:nvPicPr>
          <p:cNvPr id="20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684568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C:\Documents and Settings\ONEIDA ABIGAIL LARA\Mis documentos\numero-cuatr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1744960" cy="1744960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2051720" y="4264995"/>
            <a:ext cx="5040560" cy="2317935"/>
            <a:chOff x="3995936" y="-1180229"/>
            <a:chExt cx="5040560" cy="2317935"/>
          </a:xfrm>
        </p:grpSpPr>
        <p:pic>
          <p:nvPicPr>
            <p:cNvPr id="6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260648"/>
              <a:ext cx="1512168" cy="877058"/>
            </a:xfrm>
            <a:prstGeom prst="rect">
              <a:avLst/>
            </a:prstGeom>
            <a:noFill/>
          </p:spPr>
        </p:pic>
        <p:pic>
          <p:nvPicPr>
            <p:cNvPr id="7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216024"/>
              <a:ext cx="1512168" cy="877058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ONEIDA ABIGAIL LARA\Mis documentos\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288032"/>
              <a:ext cx="1368152" cy="793528"/>
            </a:xfrm>
            <a:prstGeom prst="rect">
              <a:avLst/>
            </a:prstGeom>
            <a:noFill/>
          </p:spPr>
        </p:pic>
        <p:pic>
          <p:nvPicPr>
            <p:cNvPr id="9" name="Picture 3" descr="C:\Documents and Settings\ONEIDA ABIGAIL LARA\Mis documentos\4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606344">
              <a:off x="5957316" y="-1180229"/>
              <a:ext cx="1440160" cy="835293"/>
            </a:xfrm>
            <a:prstGeom prst="rect">
              <a:avLst/>
            </a:prstGeom>
            <a:noFill/>
          </p:spPr>
        </p:pic>
      </p:grpSp>
      <p:grpSp>
        <p:nvGrpSpPr>
          <p:cNvPr id="15" name="14 Grupo"/>
          <p:cNvGrpSpPr/>
          <p:nvPr/>
        </p:nvGrpSpPr>
        <p:grpSpPr>
          <a:xfrm>
            <a:off x="2195735" y="2420887"/>
            <a:ext cx="4787766" cy="1393565"/>
            <a:chOff x="3905259" y="2476521"/>
            <a:chExt cx="4167130" cy="1076660"/>
          </a:xfrm>
        </p:grpSpPr>
        <p:pic>
          <p:nvPicPr>
            <p:cNvPr id="10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05259" y="2476521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11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0016" y="2532154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12" name="Picture 6" descr="C:\Documents and Settings\ONEIDA ABIGAIL LARA\Mis documentos\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34774" y="2532154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13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2309" y="2476521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14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12204" y="2476521"/>
              <a:ext cx="720080" cy="1021027"/>
            </a:xfrm>
            <a:prstGeom prst="rect">
              <a:avLst/>
            </a:prstGeom>
            <a:noFill/>
          </p:spPr>
        </p:pic>
      </p:grpSp>
      <p:sp>
        <p:nvSpPr>
          <p:cNvPr id="16" name="15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17" name="4.wav">
            <a:hlinkClick r:id="" action="ppaction://media"/>
          </p:cNvPr>
          <p:cNvPicPr>
            <a:picLocks noRot="1" noChangeAspect="1"/>
          </p:cNvPicPr>
          <p:nvPr>
            <a:wavAudioFile r:embed="rId1" name="4.wav"/>
          </p:nvPr>
        </p:nvPicPr>
        <p:blipFill>
          <a:blip r:embed="rId11" cstate="print"/>
          <a:stretch>
            <a:fillRect/>
          </a:stretch>
        </p:blipFill>
        <p:spPr>
          <a:xfrm>
            <a:off x="9972600" y="1196752"/>
            <a:ext cx="576064" cy="576064"/>
          </a:xfrm>
          <a:prstGeom prst="rect">
            <a:avLst/>
          </a:prstGeom>
        </p:spPr>
      </p:pic>
      <p:pic>
        <p:nvPicPr>
          <p:cNvPr id="18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61256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http://imagenes.gifmania.com.pr/Gifs-Animados-Letras-Animadas/Animaciones-Numeros-Animados/Imagenes-Animadas-Numeros-Cinco/numero-cinco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0648"/>
            <a:ext cx="1872208" cy="1872208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2267744" y="4941167"/>
            <a:ext cx="4715758" cy="1361856"/>
            <a:chOff x="3842586" y="2365255"/>
            <a:chExt cx="4104456" cy="1052162"/>
          </a:xfrm>
        </p:grpSpPr>
        <p:pic>
          <p:nvPicPr>
            <p:cNvPr id="6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2586" y="2365255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7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7343" y="2365255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8" name="Picture 6" descr="C:\Documents and Settings\ONEIDA ABIGAIL LARA\Mis documentos\5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7447" y="2365255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9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4878" y="2365256"/>
              <a:ext cx="720080" cy="1021027"/>
            </a:xfrm>
            <a:prstGeom prst="rect">
              <a:avLst/>
            </a:prstGeom>
            <a:noFill/>
          </p:spPr>
        </p:pic>
        <p:pic>
          <p:nvPicPr>
            <p:cNvPr id="10" name="Picture 6" descr="C:\Documents and Settings\ONEIDA ABIGAIL LARA\Mis documentos\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26962" y="2396390"/>
              <a:ext cx="720080" cy="1021027"/>
            </a:xfrm>
            <a:prstGeom prst="rect">
              <a:avLst/>
            </a:prstGeom>
            <a:noFill/>
          </p:spPr>
        </p:pic>
      </p:grpSp>
      <p:grpSp>
        <p:nvGrpSpPr>
          <p:cNvPr id="11" name="10 Grupo"/>
          <p:cNvGrpSpPr/>
          <p:nvPr/>
        </p:nvGrpSpPr>
        <p:grpSpPr>
          <a:xfrm>
            <a:off x="2915816" y="1772816"/>
            <a:ext cx="2754652" cy="2910582"/>
            <a:chOff x="4211960" y="1412776"/>
            <a:chExt cx="2754652" cy="2910582"/>
          </a:xfrm>
        </p:grpSpPr>
        <p:pic>
          <p:nvPicPr>
            <p:cNvPr id="12" name="Picture 6" descr="C:\Documents and Settings\ONEIDA ABIGAIL LARA\Mis documentos\2-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1960" y="1412776"/>
              <a:ext cx="1818548" cy="2046486"/>
            </a:xfrm>
            <a:prstGeom prst="rect">
              <a:avLst/>
            </a:prstGeom>
            <a:noFill/>
          </p:spPr>
        </p:pic>
        <p:pic>
          <p:nvPicPr>
            <p:cNvPr id="13" name="Picture 6" descr="C:\Documents and Settings\ONEIDA ABIGAIL LARA\Mis documentos\2-1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8064" y="2276872"/>
              <a:ext cx="1818548" cy="2046486"/>
            </a:xfrm>
            <a:prstGeom prst="rect">
              <a:avLst/>
            </a:prstGeom>
            <a:noFill/>
          </p:spPr>
        </p:pic>
      </p:grpSp>
      <p:sp>
        <p:nvSpPr>
          <p:cNvPr id="14" name="13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15" name="5.wav">
            <a:hlinkClick r:id="" action="ppaction://media"/>
          </p:cNvPr>
          <p:cNvPicPr>
            <a:picLocks noRot="1" noChangeAspect="1"/>
          </p:cNvPicPr>
          <p:nvPr>
            <a:wavAudioFile r:embed="rId1" name="5.wav"/>
          </p:nvPr>
        </p:nvPicPr>
        <p:blipFill>
          <a:blip r:embed="rId11" cstate="print"/>
          <a:stretch>
            <a:fillRect/>
          </a:stretch>
        </p:blipFill>
        <p:spPr>
          <a:xfrm>
            <a:off x="9612560" y="908720"/>
            <a:ext cx="304800" cy="304800"/>
          </a:xfrm>
          <a:prstGeom prst="rect">
            <a:avLst/>
          </a:prstGeom>
        </p:spPr>
      </p:pic>
      <p:pic>
        <p:nvPicPr>
          <p:cNvPr id="16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75657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http://imagenes.gifmania.com.pr/Gifs-Animados-Letras-Animadas/Animaciones-Numeros-Animados/Imagenes-Animadas-Numeros-Seis/numero-seis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0648"/>
            <a:ext cx="1872208" cy="1872208"/>
          </a:xfrm>
          <a:prstGeom prst="rect">
            <a:avLst/>
          </a:prstGeom>
          <a:noFill/>
        </p:spPr>
      </p:pic>
      <p:grpSp>
        <p:nvGrpSpPr>
          <p:cNvPr id="24" name="23 Grupo"/>
          <p:cNvGrpSpPr/>
          <p:nvPr/>
        </p:nvGrpSpPr>
        <p:grpSpPr>
          <a:xfrm>
            <a:off x="1907704" y="4877145"/>
            <a:ext cx="5149378" cy="1980855"/>
            <a:chOff x="3779912" y="4509120"/>
            <a:chExt cx="5149378" cy="1980855"/>
          </a:xfrm>
        </p:grpSpPr>
        <p:pic>
          <p:nvPicPr>
            <p:cNvPr id="16393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4653136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8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5517232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19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4509120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20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4581128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21" name="Picture 9" descr="C:\Documents and Settings\ONEIDA ABIGAIL LARA\Mis documentos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4368" y="4509120"/>
              <a:ext cx="1044922" cy="972743"/>
            </a:xfrm>
            <a:prstGeom prst="rect">
              <a:avLst/>
            </a:prstGeom>
            <a:noFill/>
          </p:spPr>
        </p:pic>
        <p:pic>
          <p:nvPicPr>
            <p:cNvPr id="22" name="Picture 9" descr="C:\Documents and Settings\ONEIDA ABIGAIL LARA\Mis documentos\6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8144" y="4581128"/>
              <a:ext cx="1044922" cy="972743"/>
            </a:xfrm>
            <a:prstGeom prst="rect">
              <a:avLst/>
            </a:prstGeom>
            <a:noFill/>
          </p:spPr>
        </p:pic>
      </p:grpSp>
      <p:grpSp>
        <p:nvGrpSpPr>
          <p:cNvPr id="26" name="25 Grupo"/>
          <p:cNvGrpSpPr/>
          <p:nvPr/>
        </p:nvGrpSpPr>
        <p:grpSpPr>
          <a:xfrm>
            <a:off x="2267744" y="2348880"/>
            <a:ext cx="4602063" cy="2288439"/>
            <a:chOff x="2267744" y="1772816"/>
            <a:chExt cx="4602063" cy="2288439"/>
          </a:xfrm>
        </p:grpSpPr>
        <p:pic>
          <p:nvPicPr>
            <p:cNvPr id="27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6136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28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29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0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27784" y="2996952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1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2" name="Picture 4" descr="http://www.commentsyard.com/graphics/birthday/birthday400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1920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3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4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67744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5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6096" y="1772816"/>
              <a:ext cx="641623" cy="1064303"/>
            </a:xfrm>
            <a:prstGeom prst="rect">
              <a:avLst/>
            </a:prstGeom>
            <a:noFill/>
          </p:spPr>
        </p:pic>
        <p:pic>
          <p:nvPicPr>
            <p:cNvPr id="36" name="Picture 4" descr="http://www.commentsyard.com/graphics/birthday/birthday400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8184" y="1772816"/>
              <a:ext cx="641623" cy="1064303"/>
            </a:xfrm>
            <a:prstGeom prst="rect">
              <a:avLst/>
            </a:prstGeom>
            <a:noFill/>
          </p:spPr>
        </p:pic>
      </p:grpSp>
      <p:pic>
        <p:nvPicPr>
          <p:cNvPr id="25" name="6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6.wav"/>
          </p:nvPr>
        </p:nvPicPr>
        <p:blipFill>
          <a:blip r:embed="rId10" cstate="print"/>
          <a:stretch>
            <a:fillRect/>
          </a:stretch>
        </p:blipFill>
        <p:spPr>
          <a:xfrm>
            <a:off x="9972600" y="1196752"/>
            <a:ext cx="304800" cy="304800"/>
          </a:xfrm>
          <a:prstGeom prst="rect">
            <a:avLst/>
          </a:prstGeom>
        </p:spPr>
      </p:pic>
      <p:pic>
        <p:nvPicPr>
          <p:cNvPr id="37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1" cstate="print"/>
          <a:stretch>
            <a:fillRect/>
          </a:stretch>
        </p:blipFill>
        <p:spPr>
          <a:xfrm>
            <a:off x="9684568" y="332656"/>
            <a:ext cx="304800" cy="304800"/>
          </a:xfrm>
          <a:prstGeom prst="rect">
            <a:avLst/>
          </a:prstGeom>
        </p:spPr>
      </p:pic>
      <p:sp>
        <p:nvSpPr>
          <p:cNvPr id="38" name="37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2" action="ppaction://hlinksldjump"/>
              </a:rPr>
              <a:t>inicio</a:t>
            </a:r>
            <a:endParaRPr lang="es-ES" dirty="0"/>
          </a:p>
        </p:txBody>
      </p:sp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</a:t>
            </a:r>
            <a:endParaRPr lang="es-ES" dirty="0"/>
          </a:p>
        </p:txBody>
      </p:sp>
      <p:pic>
        <p:nvPicPr>
          <p:cNvPr id="16386" name="Picture 2" descr="C:\Documents and Settings\ONEIDA ABIGAIL LARA\Mis documentos\fondo num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1" descr="http://imagenes.gifmania.com.pr/Gifs-Animados-Letras-Animadas/Animaciones-Numeros-Animados/Imagenes-Animadas-Numeros-Siete/numero-siete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0"/>
            <a:ext cx="1772816" cy="1772816"/>
          </a:xfrm>
          <a:prstGeom prst="rect">
            <a:avLst/>
          </a:prstGeom>
          <a:noFill/>
        </p:spPr>
      </p:pic>
      <p:grpSp>
        <p:nvGrpSpPr>
          <p:cNvPr id="38" name="37 Grupo"/>
          <p:cNvGrpSpPr/>
          <p:nvPr/>
        </p:nvGrpSpPr>
        <p:grpSpPr>
          <a:xfrm>
            <a:off x="2051720" y="2204864"/>
            <a:ext cx="5149922" cy="1564235"/>
            <a:chOff x="3851920" y="0"/>
            <a:chExt cx="5149922" cy="1564235"/>
          </a:xfrm>
        </p:grpSpPr>
        <p:pic>
          <p:nvPicPr>
            <p:cNvPr id="8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0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9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0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10" name="Picture 3" descr="C:\Documents and Settings\ONEIDA ABIGAIL LARA\Mis documentos\pelotapng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792088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0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0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72400" y="0"/>
              <a:ext cx="829442" cy="772147"/>
            </a:xfrm>
            <a:prstGeom prst="rect">
              <a:avLst/>
            </a:prstGeom>
            <a:noFill/>
          </p:spPr>
        </p:pic>
        <p:pic>
          <p:nvPicPr>
            <p:cNvPr id="14" name="Picture 3" descr="C:\Documents and Settings\ONEIDA ABIGAIL LARA\Mis documentos\pelotap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0"/>
              <a:ext cx="829442" cy="772147"/>
            </a:xfrm>
            <a:prstGeom prst="rect">
              <a:avLst/>
            </a:prstGeom>
            <a:noFill/>
          </p:spPr>
        </p:pic>
      </p:grpSp>
      <p:grpSp>
        <p:nvGrpSpPr>
          <p:cNvPr id="37" name="36 Grupo"/>
          <p:cNvGrpSpPr/>
          <p:nvPr/>
        </p:nvGrpSpPr>
        <p:grpSpPr>
          <a:xfrm>
            <a:off x="2123728" y="4005064"/>
            <a:ext cx="5145360" cy="2204864"/>
            <a:chOff x="3347864" y="4653136"/>
            <a:chExt cx="5145360" cy="2204864"/>
          </a:xfrm>
        </p:grpSpPr>
        <p:pic>
          <p:nvPicPr>
            <p:cNvPr id="17418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725144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28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8184" y="5673080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29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5673080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0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3968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1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3968" y="5673080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2" name="Picture 10" descr="C:\Documents and Settings\ONEIDA ABIGAIL LARA\Mis documentos\9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0072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3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0072" y="5673080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4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8184" y="4653136"/>
              <a:ext cx="1184920" cy="1184920"/>
            </a:xfrm>
            <a:prstGeom prst="rect">
              <a:avLst/>
            </a:prstGeom>
            <a:noFill/>
          </p:spPr>
        </p:pic>
        <p:pic>
          <p:nvPicPr>
            <p:cNvPr id="35" name="Picture 10" descr="C:\Documents and Settings\ONEIDA ABIGAIL LARA\Mis documentos\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304" y="5085184"/>
              <a:ext cx="1184920" cy="1184920"/>
            </a:xfrm>
            <a:prstGeom prst="rect">
              <a:avLst/>
            </a:prstGeom>
            <a:noFill/>
          </p:spPr>
        </p:pic>
      </p:grpSp>
      <p:sp>
        <p:nvSpPr>
          <p:cNvPr id="24" name="23 Rectángulo redondeado"/>
          <p:cNvSpPr/>
          <p:nvPr/>
        </p:nvSpPr>
        <p:spPr>
          <a:xfrm>
            <a:off x="7740352" y="6093296"/>
            <a:ext cx="115212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0" action="ppaction://hlinksldjump"/>
              </a:rPr>
              <a:t>inicio</a:t>
            </a:r>
            <a:endParaRPr lang="es-ES" dirty="0"/>
          </a:p>
        </p:txBody>
      </p:sp>
      <p:pic>
        <p:nvPicPr>
          <p:cNvPr id="25" name="7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7.wav"/>
          </p:nvPr>
        </p:nvPicPr>
        <p:blipFill>
          <a:blip r:embed="rId11" cstate="print"/>
          <a:stretch>
            <a:fillRect/>
          </a:stretch>
        </p:blipFill>
        <p:spPr>
          <a:xfrm>
            <a:off x="9900592" y="1052736"/>
            <a:ext cx="304800" cy="304800"/>
          </a:xfrm>
          <a:prstGeom prst="rect">
            <a:avLst/>
          </a:prstGeom>
        </p:spPr>
      </p:pic>
      <p:pic>
        <p:nvPicPr>
          <p:cNvPr id="26" name="int.wav">
            <a:hlinkClick r:id="" action="ppaction://media"/>
          </p:cNvPr>
          <p:cNvPicPr>
            <a:picLocks noRot="1" noChangeAspect="1"/>
          </p:cNvPicPr>
          <p:nvPr>
            <a:wavAudioFile r:embed="rId2" name="int.wav"/>
          </p:nvPr>
        </p:nvPicPr>
        <p:blipFill>
          <a:blip r:embed="rId12" cstate="print"/>
          <a:stretch>
            <a:fillRect/>
          </a:stretch>
        </p:blipFill>
        <p:spPr>
          <a:xfrm>
            <a:off x="946854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2" name="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76</Words>
  <Application>Microsoft Office PowerPoint</Application>
  <PresentationFormat>Presentación en pantalla (4:3)</PresentationFormat>
  <Paragraphs>53</Paragraphs>
  <Slides>33</Slides>
  <Notes>0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Conociendo los números. 1-10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v</vt:lpstr>
      <vt:lpstr>Diapositiva 10</vt:lpstr>
      <vt:lpstr>Diapositiva 11</vt:lpstr>
      <vt:lpstr>v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Correcto</vt:lpstr>
      <vt:lpstr>Inténtalo de nuevo</vt:lpstr>
      <vt:lpstr>Diapositiva 33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los números. 1-10</dc:title>
  <dc:creator>Valued Acer Customer</dc:creator>
  <cp:lastModifiedBy>Valued Acer Customer</cp:lastModifiedBy>
  <cp:revision>12</cp:revision>
  <dcterms:created xsi:type="dcterms:W3CDTF">2013-03-27T23:44:21Z</dcterms:created>
  <dcterms:modified xsi:type="dcterms:W3CDTF">2013-04-07T04:29:40Z</dcterms:modified>
</cp:coreProperties>
</file>