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FF66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5298-6541-4693-A885-BCE51EF4C5EB}" type="datetimeFigureOut">
              <a:rPr lang="es-ES" smtClean="0"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EBF2-EC31-4D5A-A9B6-7D822CF5C6C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6.xml"/><Relationship Id="rId7" Type="http://schemas.openxmlformats.org/officeDocument/2006/relationships/slide" Target="slide2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2952328"/>
          </a:xfrm>
        </p:spPr>
        <p:txBody>
          <a:bodyPr>
            <a:noAutofit/>
          </a:bodyPr>
          <a:lstStyle/>
          <a:p>
            <a:r>
              <a:rPr lang="es-ES_tradnl" sz="9600" dirty="0">
                <a:solidFill>
                  <a:srgbClr val="00B0F0"/>
                </a:solidFill>
                <a:latin typeface="Mickey" pitchFamily="2" charset="0"/>
              </a:rPr>
              <a:t>¿</a:t>
            </a:r>
            <a:r>
              <a:rPr lang="es-ES_tradnl" sz="9600" dirty="0" smtClean="0">
                <a:solidFill>
                  <a:srgbClr val="00B0F0"/>
                </a:solidFill>
                <a:latin typeface="Mickey" pitchFamily="2" charset="0"/>
              </a:rPr>
              <a:t>Cu</a:t>
            </a:r>
            <a:r>
              <a:rPr lang="es-ES_tradnl" sz="9600" dirty="0" smtClean="0">
                <a:solidFill>
                  <a:srgbClr val="00FF00"/>
                </a:solidFill>
                <a:latin typeface="Mickey" pitchFamily="2" charset="0"/>
              </a:rPr>
              <a:t>an</a:t>
            </a:r>
            <a:r>
              <a:rPr lang="es-ES_tradnl" sz="9600" dirty="0" smtClean="0">
                <a:solidFill>
                  <a:srgbClr val="FF0066"/>
                </a:solidFill>
                <a:latin typeface="Mickey" pitchFamily="2" charset="0"/>
              </a:rPr>
              <a:t>tos</a:t>
            </a:r>
            <a:r>
              <a:rPr lang="es-ES_tradnl" sz="9600" dirty="0" smtClean="0">
                <a:latin typeface="Mickey" pitchFamily="2" charset="0"/>
              </a:rPr>
              <a:t> </a:t>
            </a:r>
            <a:br>
              <a:rPr lang="es-ES_tradnl" sz="9600" dirty="0" smtClean="0">
                <a:latin typeface="Mickey" pitchFamily="2" charset="0"/>
              </a:rPr>
            </a:br>
            <a:r>
              <a:rPr lang="es-ES_tradnl" sz="9600" dirty="0" smtClean="0">
                <a:solidFill>
                  <a:srgbClr val="7030A0"/>
                </a:solidFill>
                <a:latin typeface="Mickey" pitchFamily="2" charset="0"/>
              </a:rPr>
              <a:t>ha</a:t>
            </a:r>
            <a:r>
              <a:rPr lang="es-ES_tradnl" sz="9600" dirty="0" smtClean="0">
                <a:solidFill>
                  <a:srgbClr val="FF6600"/>
                </a:solidFill>
                <a:latin typeface="Mickey" pitchFamily="2" charset="0"/>
              </a:rPr>
              <a:t>y?</a:t>
            </a:r>
            <a:endParaRPr lang="es-ES" sz="9600" dirty="0">
              <a:solidFill>
                <a:srgbClr val="FF6600"/>
              </a:solidFill>
              <a:latin typeface="Mickey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8388424" cy="2492896"/>
          </a:xfrm>
        </p:spPr>
        <p:txBody>
          <a:bodyPr>
            <a:normAutofit/>
          </a:bodyPr>
          <a:lstStyle/>
          <a:p>
            <a:r>
              <a:rPr lang="es-ES_tradnl" sz="35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Pensamiento matemático</a:t>
            </a:r>
            <a:r>
              <a:rPr lang="es-ES_tradnl" dirty="0" smtClean="0">
                <a:solidFill>
                  <a:srgbClr val="FF0066"/>
                </a:solidFill>
              </a:rPr>
              <a:t>.</a:t>
            </a:r>
          </a:p>
          <a:p>
            <a:r>
              <a:rPr lang="es-ES" dirty="0" smtClean="0">
                <a:solidFill>
                  <a:srgbClr val="7030A0"/>
                </a:solidFill>
                <a:latin typeface="Berlin Sans FB" pitchFamily="34" charset="0"/>
              </a:rPr>
              <a:t>Resuelve problemas en situaciones que le son familiares y que implican agregar, reunir, quitar, igualar, comparar y repartir objetos</a:t>
            </a:r>
            <a:endParaRPr lang="es-ES_tradnl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1.bp.blogspot.com/_DiZjV70IzD0/S23el4pelVI/AAAAAAAAAAc/TjEgsB4udaM/s320/Imagen2.gif"/>
          <p:cNvPicPr>
            <a:picLocks noChangeAspect="1" noChangeArrowheads="1"/>
          </p:cNvPicPr>
          <p:nvPr/>
        </p:nvPicPr>
        <p:blipFill>
          <a:blip r:embed="rId2" cstate="print"/>
          <a:srcRect t="28753" r="67183" b="37493"/>
          <a:stretch>
            <a:fillRect/>
          </a:stretch>
        </p:blipFill>
        <p:spPr bwMode="auto">
          <a:xfrm>
            <a:off x="971600" y="1268760"/>
            <a:ext cx="3024336" cy="3816424"/>
          </a:xfrm>
          <a:prstGeom prst="rect">
            <a:avLst/>
          </a:prstGeom>
          <a:noFill/>
        </p:spPr>
      </p:pic>
      <p:pic>
        <p:nvPicPr>
          <p:cNvPr id="6" name="5 Imagen" descr="2 cop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22270" t="5901" r="22271" b="32150"/>
          <a:stretch>
            <a:fillRect/>
          </a:stretch>
        </p:blipFill>
        <p:spPr>
          <a:xfrm>
            <a:off x="6300192" y="404664"/>
            <a:ext cx="1879530" cy="2520280"/>
          </a:xfrm>
          <a:prstGeom prst="rect">
            <a:avLst/>
          </a:prstGeom>
        </p:spPr>
      </p:pic>
      <p:pic>
        <p:nvPicPr>
          <p:cNvPr id="7" name="6 Imagen" descr="32 copy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 l="50417" t="46199" r="26895" b="25451"/>
          <a:stretch>
            <a:fillRect/>
          </a:stretch>
        </p:blipFill>
        <p:spPr>
          <a:xfrm rot="20711236">
            <a:off x="5069115" y="3276440"/>
            <a:ext cx="2016224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1.bp.blogspot.com/_DiZjV70IzD0/S23el4pelVI/AAAAAAAAAAc/TjEgsB4udaM/s320/Imagen2.gif"/>
          <p:cNvPicPr>
            <a:picLocks noChangeAspect="1" noChangeArrowheads="1"/>
          </p:cNvPicPr>
          <p:nvPr/>
        </p:nvPicPr>
        <p:blipFill>
          <a:blip r:embed="rId2" cstate="print"/>
          <a:srcRect t="61550" r="66029"/>
          <a:stretch>
            <a:fillRect/>
          </a:stretch>
        </p:blipFill>
        <p:spPr bwMode="auto">
          <a:xfrm>
            <a:off x="1043608" y="1340768"/>
            <a:ext cx="3600400" cy="4104456"/>
          </a:xfrm>
          <a:prstGeom prst="rect">
            <a:avLst/>
          </a:prstGeom>
          <a:noFill/>
        </p:spPr>
      </p:pic>
      <p:pic>
        <p:nvPicPr>
          <p:cNvPr id="5" name="4 Imagen" descr="32 cop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50417" t="46199" r="26895" b="25451"/>
          <a:stretch>
            <a:fillRect/>
          </a:stretch>
        </p:blipFill>
        <p:spPr>
          <a:xfrm rot="20711236">
            <a:off x="6221243" y="-179945"/>
            <a:ext cx="2016224" cy="3024336"/>
          </a:xfrm>
          <a:prstGeom prst="rect">
            <a:avLst/>
          </a:prstGeom>
        </p:spPr>
      </p:pic>
      <p:pic>
        <p:nvPicPr>
          <p:cNvPr id="6" name="5 Imagen" descr="1 copy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 l="22688" t="7749" r="26895" b="29651"/>
          <a:stretch>
            <a:fillRect/>
          </a:stretch>
        </p:blipFill>
        <p:spPr>
          <a:xfrm rot="963605">
            <a:off x="5803899" y="2912577"/>
            <a:ext cx="1884964" cy="2924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://1.bp.blogspot.com/_DiZjV70IzD0/S23el4pelVI/AAAAAAAAAAc/TjEgsB4udaM/s320/Imagen2.gif"/>
          <p:cNvPicPr>
            <a:picLocks noChangeAspect="1" noChangeArrowheads="1"/>
          </p:cNvPicPr>
          <p:nvPr/>
        </p:nvPicPr>
        <p:blipFill>
          <a:blip r:embed="rId2" cstate="print"/>
          <a:srcRect l="62501" t="64523" r="4431"/>
          <a:stretch>
            <a:fillRect/>
          </a:stretch>
        </p:blipFill>
        <p:spPr bwMode="auto">
          <a:xfrm>
            <a:off x="1331640" y="1268760"/>
            <a:ext cx="2952328" cy="4248472"/>
          </a:xfrm>
          <a:prstGeom prst="rect">
            <a:avLst/>
          </a:prstGeom>
          <a:noFill/>
        </p:spPr>
      </p:pic>
      <p:pic>
        <p:nvPicPr>
          <p:cNvPr id="6" name="5 Imagen" descr="5 cop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16362" r="11434" b="12372"/>
          <a:stretch>
            <a:fillRect/>
          </a:stretch>
        </p:blipFill>
        <p:spPr>
          <a:xfrm>
            <a:off x="5724128" y="2924944"/>
            <a:ext cx="1644580" cy="2832677"/>
          </a:xfrm>
          <a:prstGeom prst="rect">
            <a:avLst/>
          </a:prstGeom>
        </p:spPr>
      </p:pic>
      <p:pic>
        <p:nvPicPr>
          <p:cNvPr id="7" name="6 Imagen" descr="2 copy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 l="22270" t="5901" r="22271" b="32150"/>
          <a:stretch>
            <a:fillRect/>
          </a:stretch>
        </p:blipFill>
        <p:spPr>
          <a:xfrm>
            <a:off x="5796136" y="0"/>
            <a:ext cx="187953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1.bp.blogspot.com/_DiZjV70IzD0/S23el4pelVI/AAAAAAAAAAc/TjEgsB4udaM/s320/Imagen2.gif"/>
          <p:cNvPicPr>
            <a:picLocks noChangeAspect="1" noChangeArrowheads="1"/>
          </p:cNvPicPr>
          <p:nvPr/>
        </p:nvPicPr>
        <p:blipFill>
          <a:blip r:embed="rId2" cstate="print"/>
          <a:srcRect l="62101" t="33337" r="4242" b="38942"/>
          <a:stretch>
            <a:fillRect/>
          </a:stretch>
        </p:blipFill>
        <p:spPr bwMode="auto">
          <a:xfrm>
            <a:off x="1187624" y="1484784"/>
            <a:ext cx="3024336" cy="3645024"/>
          </a:xfrm>
          <a:prstGeom prst="rect">
            <a:avLst/>
          </a:prstGeom>
          <a:noFill/>
        </p:spPr>
      </p:pic>
      <p:pic>
        <p:nvPicPr>
          <p:cNvPr id="5" name="4 Imagen" descr="4 cop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44958" t="36350" r="38656" b="48950"/>
          <a:stretch>
            <a:fillRect/>
          </a:stretch>
        </p:blipFill>
        <p:spPr>
          <a:xfrm>
            <a:off x="5076056" y="0"/>
            <a:ext cx="2880320" cy="3101883"/>
          </a:xfrm>
          <a:prstGeom prst="rect">
            <a:avLst/>
          </a:prstGeom>
        </p:spPr>
      </p:pic>
      <p:pic>
        <p:nvPicPr>
          <p:cNvPr id="6" name="5 Imagen" descr="5 copy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 l="16362" r="11434" b="12372"/>
          <a:stretch>
            <a:fillRect/>
          </a:stretch>
        </p:blipFill>
        <p:spPr>
          <a:xfrm>
            <a:off x="5652120" y="3429000"/>
            <a:ext cx="1644580" cy="2832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1.bp.blogspot.com/_DiZjV70IzD0/S23el4pelVI/AAAAAAAAAAc/TjEgsB4udaM/s320/Imagen2.gif"/>
          <p:cNvPicPr>
            <a:picLocks noChangeAspect="1" noChangeArrowheads="1"/>
          </p:cNvPicPr>
          <p:nvPr/>
        </p:nvPicPr>
        <p:blipFill>
          <a:blip r:embed="rId2" cstate="print"/>
          <a:srcRect r="65513" b="75170"/>
          <a:stretch>
            <a:fillRect/>
          </a:stretch>
        </p:blipFill>
        <p:spPr bwMode="auto">
          <a:xfrm>
            <a:off x="1115616" y="1124744"/>
            <a:ext cx="3744416" cy="3960440"/>
          </a:xfrm>
          <a:prstGeom prst="rect">
            <a:avLst/>
          </a:prstGeom>
          <a:noFill/>
        </p:spPr>
      </p:pic>
      <p:pic>
        <p:nvPicPr>
          <p:cNvPr id="5" name="4 Imagen" descr="1 copy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22688" t="7749" r="26895" b="29651"/>
          <a:stretch>
            <a:fillRect/>
          </a:stretch>
        </p:blipFill>
        <p:spPr>
          <a:xfrm>
            <a:off x="5868144" y="476672"/>
            <a:ext cx="1884964" cy="2924944"/>
          </a:xfrm>
          <a:prstGeom prst="rect">
            <a:avLst/>
          </a:prstGeom>
        </p:spPr>
      </p:pic>
      <p:pic>
        <p:nvPicPr>
          <p:cNvPr id="6" name="5 Imagen" descr="4 copy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 l="44958" t="36350" r="38656" b="48950"/>
          <a:stretch>
            <a:fillRect/>
          </a:stretch>
        </p:blipFill>
        <p:spPr>
          <a:xfrm>
            <a:off x="5076056" y="3756117"/>
            <a:ext cx="2880320" cy="3101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6726" y="1556792"/>
            <a:ext cx="4729530" cy="3312368"/>
          </a:xfrm>
          <a:prstGeom prst="rect">
            <a:avLst/>
          </a:prstGeom>
        </p:spPr>
      </p:pic>
      <p:sp>
        <p:nvSpPr>
          <p:cNvPr id="8" name="7 Flecha izquierda">
            <a:hlinkClick r:id="rId3" action="ppaction://hlinksldjump"/>
          </p:cNvPr>
          <p:cNvSpPr/>
          <p:nvPr/>
        </p:nvSpPr>
        <p:spPr>
          <a:xfrm>
            <a:off x="7812360" y="1412776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izquierda">
            <a:hlinkClick r:id="rId4" action="ppaction://hlinksldjump"/>
          </p:cNvPr>
          <p:cNvSpPr/>
          <p:nvPr/>
        </p:nvSpPr>
        <p:spPr>
          <a:xfrm>
            <a:off x="7884368" y="332656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izquierda">
            <a:hlinkClick r:id="rId5" action="ppaction://hlinksldjump"/>
          </p:cNvPr>
          <p:cNvSpPr/>
          <p:nvPr/>
        </p:nvSpPr>
        <p:spPr>
          <a:xfrm>
            <a:off x="7884368" y="3429000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izquierda">
            <a:hlinkClick r:id="rId6" action="ppaction://hlinksldjump"/>
          </p:cNvPr>
          <p:cNvSpPr/>
          <p:nvPr/>
        </p:nvSpPr>
        <p:spPr>
          <a:xfrm>
            <a:off x="7884368" y="4437112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izquierda">
            <a:hlinkClick r:id="rId7" action="ppaction://hlinksldjump"/>
          </p:cNvPr>
          <p:cNvSpPr/>
          <p:nvPr/>
        </p:nvSpPr>
        <p:spPr>
          <a:xfrm>
            <a:off x="7884368" y="2420888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ara sonriente">
            <a:hlinkClick r:id="rId8" action="ppaction://hlinksldjump"/>
          </p:cNvPr>
          <p:cNvSpPr/>
          <p:nvPr/>
        </p:nvSpPr>
        <p:spPr>
          <a:xfrm>
            <a:off x="683568" y="5949280"/>
            <a:ext cx="1296144" cy="90872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7452320" y="332656"/>
            <a:ext cx="432048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1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r>
              <a:rPr lang="es-ES_tradnl" sz="2400" dirty="0" smtClean="0"/>
              <a:t>2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r>
              <a:rPr lang="es-ES_tradnl" sz="2400" dirty="0" smtClean="0"/>
              <a:t>3</a:t>
            </a:r>
          </a:p>
          <a:p>
            <a:endParaRPr lang="es-ES_tradnl" sz="2400" dirty="0"/>
          </a:p>
          <a:p>
            <a:endParaRPr lang="es-ES_tradnl" sz="2400" dirty="0"/>
          </a:p>
          <a:p>
            <a:r>
              <a:rPr lang="es-ES_tradnl" sz="2400" dirty="0" smtClean="0"/>
              <a:t>4</a:t>
            </a:r>
          </a:p>
          <a:p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5</a:t>
            </a:r>
            <a:endParaRPr lang="es-ES" sz="24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195736" y="6381328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/>
              <a:t>FIN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ncorrecto.gif"/>
          <p:cNvPicPr>
            <a:picLocks noChangeAspect="1"/>
          </p:cNvPicPr>
          <p:nvPr/>
        </p:nvPicPr>
        <p:blipFill>
          <a:blip r:embed="rId2" cstate="print"/>
          <a:srcRect r="67713"/>
          <a:stretch>
            <a:fillRect/>
          </a:stretch>
        </p:blipFill>
        <p:spPr>
          <a:xfrm>
            <a:off x="3995936" y="620688"/>
            <a:ext cx="4176464" cy="4207809"/>
          </a:xfrm>
          <a:prstGeom prst="rect">
            <a:avLst/>
          </a:prstGeom>
        </p:spPr>
      </p:pic>
      <p:sp>
        <p:nvSpPr>
          <p:cNvPr id="5" name="4 Flecha izquierda">
            <a:hlinkClick r:id="rId3" action="ppaction://hlinksldjump"/>
          </p:cNvPr>
          <p:cNvSpPr/>
          <p:nvPr/>
        </p:nvSpPr>
        <p:spPr>
          <a:xfrm>
            <a:off x="611560" y="4077072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">
            <a:hlinkClick r:id="rId4" action="ppaction://hlinksldjump"/>
          </p:cNvPr>
          <p:cNvSpPr/>
          <p:nvPr/>
        </p:nvSpPr>
        <p:spPr>
          <a:xfrm>
            <a:off x="683568" y="2996952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izquierda">
            <a:hlinkClick r:id="rId5" action="ppaction://hlinksldjump"/>
          </p:cNvPr>
          <p:cNvSpPr/>
          <p:nvPr/>
        </p:nvSpPr>
        <p:spPr>
          <a:xfrm>
            <a:off x="683568" y="2060848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izquierda">
            <a:hlinkClick r:id="rId6" action="ppaction://hlinksldjump"/>
          </p:cNvPr>
          <p:cNvSpPr/>
          <p:nvPr/>
        </p:nvSpPr>
        <p:spPr>
          <a:xfrm>
            <a:off x="683568" y="1052736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izquierda">
            <a:hlinkClick r:id="rId7" action="ppaction://hlinksldjump"/>
          </p:cNvPr>
          <p:cNvSpPr/>
          <p:nvPr/>
        </p:nvSpPr>
        <p:spPr>
          <a:xfrm>
            <a:off x="683568" y="0"/>
            <a:ext cx="936104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ara sonriente">
            <a:hlinkClick r:id="rId8" action="ppaction://hlinksldjump"/>
          </p:cNvPr>
          <p:cNvSpPr/>
          <p:nvPr/>
        </p:nvSpPr>
        <p:spPr>
          <a:xfrm>
            <a:off x="683568" y="5949280"/>
            <a:ext cx="1296144" cy="90872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1691680" y="0"/>
            <a:ext cx="432048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1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r>
              <a:rPr lang="es-ES_tradnl" sz="2400" dirty="0" smtClean="0"/>
              <a:t>2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r>
              <a:rPr lang="es-ES_tradnl" sz="2400" dirty="0" smtClean="0"/>
              <a:t>3</a:t>
            </a:r>
          </a:p>
          <a:p>
            <a:endParaRPr lang="es-ES_tradnl" sz="2400" dirty="0"/>
          </a:p>
          <a:p>
            <a:endParaRPr lang="es-ES_tradnl" sz="2400" dirty="0"/>
          </a:p>
          <a:p>
            <a:r>
              <a:rPr lang="es-ES_tradnl" sz="2400" dirty="0" smtClean="0"/>
              <a:t>4</a:t>
            </a:r>
          </a:p>
          <a:p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5</a:t>
            </a:r>
            <a:endParaRPr lang="es-ES" sz="2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195736" y="6381328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/>
              <a:t>FIN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GQm7Aa0FZYn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980728"/>
            <a:ext cx="5112568" cy="44734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</Words>
  <Application>Microsoft Office PowerPoint</Application>
  <PresentationFormat>Presentación en pantalla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¿Cuantos  hay?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¿Cuantos  hay?</dc:title>
  <dc:creator>Usuario</dc:creator>
  <cp:lastModifiedBy>Usuario</cp:lastModifiedBy>
  <cp:revision>9</cp:revision>
  <dcterms:created xsi:type="dcterms:W3CDTF">2013-04-08T23:17:54Z</dcterms:created>
  <dcterms:modified xsi:type="dcterms:W3CDTF">2013-04-09T00:38:39Z</dcterms:modified>
</cp:coreProperties>
</file>