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1" r:id="rId5"/>
    <p:sldId id="260" r:id="rId6"/>
    <p:sldId id="259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99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ADE7-4955-48CD-82D4-C69C4B5B333A}" type="datetimeFigureOut">
              <a:rPr lang="es-ES" smtClean="0"/>
              <a:pPr/>
              <a:t>30/03/2013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E4D0-9685-4715-99B3-F29D6FD4AA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ADE7-4955-48CD-82D4-C69C4B5B333A}" type="datetimeFigureOut">
              <a:rPr lang="es-ES" smtClean="0"/>
              <a:pPr/>
              <a:t>30/03/2013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E4D0-9685-4715-99B3-F29D6FD4AA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ADE7-4955-48CD-82D4-C69C4B5B333A}" type="datetimeFigureOut">
              <a:rPr lang="es-ES" smtClean="0"/>
              <a:pPr/>
              <a:t>30/03/2013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E4D0-9685-4715-99B3-F29D6FD4AA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ADE7-4955-48CD-82D4-C69C4B5B333A}" type="datetimeFigureOut">
              <a:rPr lang="es-ES" smtClean="0"/>
              <a:pPr/>
              <a:t>30/03/2013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E4D0-9685-4715-99B3-F29D6FD4AA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ADE7-4955-48CD-82D4-C69C4B5B333A}" type="datetimeFigureOut">
              <a:rPr lang="es-ES" smtClean="0"/>
              <a:pPr/>
              <a:t>30/03/2013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E4D0-9685-4715-99B3-F29D6FD4AA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ADE7-4955-48CD-82D4-C69C4B5B333A}" type="datetimeFigureOut">
              <a:rPr lang="es-ES" smtClean="0"/>
              <a:pPr/>
              <a:t>30/03/2013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E4D0-9685-4715-99B3-F29D6FD4AA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ADE7-4955-48CD-82D4-C69C4B5B333A}" type="datetimeFigureOut">
              <a:rPr lang="es-ES" smtClean="0"/>
              <a:pPr/>
              <a:t>30/03/2013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E4D0-9685-4715-99B3-F29D6FD4AA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ADE7-4955-48CD-82D4-C69C4B5B333A}" type="datetimeFigureOut">
              <a:rPr lang="es-ES" smtClean="0"/>
              <a:pPr/>
              <a:t>30/03/2013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E4D0-9685-4715-99B3-F29D6FD4AA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ADE7-4955-48CD-82D4-C69C4B5B333A}" type="datetimeFigureOut">
              <a:rPr lang="es-ES" smtClean="0"/>
              <a:pPr/>
              <a:t>30/03/2013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E4D0-9685-4715-99B3-F29D6FD4AA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ADE7-4955-48CD-82D4-C69C4B5B333A}" type="datetimeFigureOut">
              <a:rPr lang="es-ES" smtClean="0"/>
              <a:pPr/>
              <a:t>30/03/2013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E4D0-9685-4715-99B3-F29D6FD4AA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ADE7-4955-48CD-82D4-C69C4B5B333A}" type="datetimeFigureOut">
              <a:rPr lang="es-ES" smtClean="0"/>
              <a:pPr/>
              <a:t>30/03/2013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E4D0-9685-4715-99B3-F29D6FD4AA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9ADE7-4955-48CD-82D4-C69C4B5B333A}" type="datetimeFigureOut">
              <a:rPr lang="es-ES" smtClean="0"/>
              <a:pPr/>
              <a:t>30/03/2013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BE4D0-9685-4715-99B3-F29D6FD4AA8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3.xml"/><Relationship Id="rId7" Type="http://schemas.openxmlformats.org/officeDocument/2006/relationships/image" Target="../media/image5.png"/><Relationship Id="rId12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slide" Target="slide4.xml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10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slide" Target="slide8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openxmlformats.org/officeDocument/2006/relationships/slide" Target="slide2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educkart.com.mx/userfiles/CRAYOLAS%20FELICES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547664" y="260648"/>
            <a:ext cx="73448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Escuela Normal de Educación Preescolar.</a:t>
            </a:r>
          </a:p>
          <a:p>
            <a:pPr algn="ctr"/>
            <a:r>
              <a:rPr lang="es-E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Gloria Margarita </a:t>
            </a:r>
            <a:r>
              <a:rPr lang="es-E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V</a:t>
            </a:r>
            <a:r>
              <a:rPr lang="es-E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idal Rodríguez </a:t>
            </a:r>
          </a:p>
          <a:p>
            <a:pPr algn="ctr"/>
            <a:r>
              <a:rPr lang="es-E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Situación didáctica : contemos imágenes.</a:t>
            </a:r>
          </a:p>
          <a:p>
            <a:pPr algn="ctr"/>
            <a:r>
              <a:rPr lang="es-E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3 grado sección A</a:t>
            </a:r>
          </a:p>
          <a:p>
            <a:pPr algn="ctr"/>
            <a:endParaRPr lang="es-ES" dirty="0"/>
          </a:p>
        </p:txBody>
      </p:sp>
      <p:pic>
        <p:nvPicPr>
          <p:cNvPr id="10" name="9 Imagen" descr="logo ene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8560" y="620688"/>
            <a:ext cx="2584854" cy="193046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http://www.free-power-point-templates.com/wp-content/uploads/2010/07/684_exampl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Flecha a la derecha con muesca"/>
          <p:cNvSpPr/>
          <p:nvPr/>
        </p:nvSpPr>
        <p:spPr>
          <a:xfrm rot="10800000" flipV="1">
            <a:off x="755576" y="6021288"/>
            <a:ext cx="1728192" cy="836712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Anterior </a:t>
            </a:r>
            <a:endParaRPr lang="es-ES" dirty="0"/>
          </a:p>
        </p:txBody>
      </p:sp>
      <p:sp>
        <p:nvSpPr>
          <p:cNvPr id="5" name="4 Flecha a la derecha con muesca"/>
          <p:cNvSpPr/>
          <p:nvPr/>
        </p:nvSpPr>
        <p:spPr>
          <a:xfrm>
            <a:off x="6876256" y="5993904"/>
            <a:ext cx="1728192" cy="864096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siguiente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547664" y="83671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FF"/>
                </a:solidFill>
                <a:latin typeface="bubblegums" pitchFamily="2" charset="0"/>
              </a:rPr>
              <a:t>Contemos </a:t>
            </a:r>
            <a:endParaRPr lang="es-ES" sz="3200" dirty="0">
              <a:solidFill>
                <a:srgbClr val="FF00FF"/>
              </a:solidFill>
              <a:latin typeface="bubblegums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16016" y="321297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Crayolas </a:t>
            </a:r>
            <a:endParaRPr lang="es-ES" sz="3600" dirty="0"/>
          </a:p>
        </p:txBody>
      </p:sp>
      <p:pic>
        <p:nvPicPr>
          <p:cNvPr id="16" name="15 Imagen" descr="crayolas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4005064"/>
            <a:ext cx="979033" cy="1194421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0" y="278092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Flores </a:t>
            </a:r>
            <a:endParaRPr lang="es-ES" sz="3600" dirty="0"/>
          </a:p>
        </p:txBody>
      </p:sp>
      <p:pic>
        <p:nvPicPr>
          <p:cNvPr id="17" name="Picture 4" descr="C:\Documents and Settings\Paola\Mis documentos\2 flores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429000"/>
            <a:ext cx="1079297" cy="2194421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6948264" y="1412776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peces</a:t>
            </a:r>
            <a:endParaRPr lang="es-ES" sz="4400" dirty="0"/>
          </a:p>
        </p:txBody>
      </p:sp>
      <p:pic>
        <p:nvPicPr>
          <p:cNvPr id="18" name="17 Imagen" descr="4peces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2348880"/>
            <a:ext cx="1637414" cy="1698817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267744" y="198884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mariposas</a:t>
            </a:r>
            <a:endParaRPr lang="es-ES" sz="3600" dirty="0"/>
          </a:p>
        </p:txBody>
      </p:sp>
      <p:pic>
        <p:nvPicPr>
          <p:cNvPr id="19" name="18 Imagen" descr="3 mariposas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43808" y="3501008"/>
            <a:ext cx="1152128" cy="1106848"/>
          </a:xfrm>
          <a:prstGeom prst="rect">
            <a:avLst/>
          </a:prstGeom>
        </p:spPr>
      </p:pic>
      <p:sp>
        <p:nvSpPr>
          <p:cNvPr id="21" name="20 Elipse">
            <a:hlinkClick r:id="rId12" action="ppaction://hlinksldjump"/>
          </p:cNvPr>
          <p:cNvSpPr/>
          <p:nvPr/>
        </p:nvSpPr>
        <p:spPr>
          <a:xfrm>
            <a:off x="6948264" y="4365104"/>
            <a:ext cx="15841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serie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tem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http://www.free-power-point-templates.com/wp-content/uploads/2010/07/684_ex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Flecha a la derecha con muesca"/>
          <p:cNvSpPr/>
          <p:nvPr/>
        </p:nvSpPr>
        <p:spPr>
          <a:xfrm>
            <a:off x="6876256" y="5993904"/>
            <a:ext cx="1728192" cy="864096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4" action="ppaction://hlinksldjump"/>
              </a:rPr>
              <a:t>siguiente</a:t>
            </a:r>
            <a:endParaRPr lang="es-ES" dirty="0"/>
          </a:p>
        </p:txBody>
      </p:sp>
      <p:sp>
        <p:nvSpPr>
          <p:cNvPr id="6" name="5 Flecha a la derecha con muesca">
            <a:hlinkClick r:id="rId5" action="ppaction://hlinksldjump"/>
          </p:cNvPr>
          <p:cNvSpPr/>
          <p:nvPr/>
        </p:nvSpPr>
        <p:spPr>
          <a:xfrm rot="10800000" flipV="1">
            <a:off x="539552" y="5949280"/>
            <a:ext cx="1728192" cy="692696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anterior</a:t>
            </a:r>
            <a:endParaRPr lang="es-ES" dirty="0"/>
          </a:p>
        </p:txBody>
      </p:sp>
      <p:pic>
        <p:nvPicPr>
          <p:cNvPr id="14339" name="Picture 3" descr="C:\Documents and Settings\Paola\Mis documentos\1 flor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49904">
            <a:off x="3235308" y="2992275"/>
            <a:ext cx="1747912" cy="2798865"/>
          </a:xfrm>
          <a:prstGeom prst="rect">
            <a:avLst/>
          </a:prstGeom>
          <a:noFill/>
        </p:spPr>
      </p:pic>
      <p:pic>
        <p:nvPicPr>
          <p:cNvPr id="14340" name="Picture 4" descr="C:\Documents and Settings\Paola\Mis documentos\2 flores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3284984"/>
            <a:ext cx="1079297" cy="2194421"/>
          </a:xfrm>
          <a:prstGeom prst="rect">
            <a:avLst/>
          </a:prstGeom>
          <a:noFill/>
        </p:spPr>
      </p:pic>
      <p:pic>
        <p:nvPicPr>
          <p:cNvPr id="14341" name="Picture 5" descr="C:\Documents and Settings\Paola\Mis documentos\3 flores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2348880"/>
            <a:ext cx="1440160" cy="3432696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899592" y="836713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FF00FF"/>
                </a:solidFill>
                <a:latin typeface="Blox (BRK)" pitchFamily="34" charset="0"/>
              </a:rPr>
              <a:t>Escoge la imagen que tiene una flor </a:t>
            </a:r>
            <a:endParaRPr lang="es-ES" sz="3600" dirty="0">
              <a:solidFill>
                <a:srgbClr val="FF00FF"/>
              </a:solidFill>
              <a:latin typeface="Blox (BRK)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a fl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http://www.free-power-point-templates.com/wp-content/uploads/2010/07/684_ex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Flecha a la derecha con muesca"/>
          <p:cNvSpPr/>
          <p:nvPr/>
        </p:nvSpPr>
        <p:spPr>
          <a:xfrm rot="10800000" flipV="1">
            <a:off x="755576" y="6021288"/>
            <a:ext cx="1728192" cy="836712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4" action="ppaction://hlinksldjump"/>
              </a:rPr>
              <a:t>Anterior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Flecha a la derecha con muesca">
            <a:hlinkClick r:id="rId5" action="ppaction://hlinksldjump"/>
          </p:cNvPr>
          <p:cNvSpPr/>
          <p:nvPr/>
        </p:nvSpPr>
        <p:spPr>
          <a:xfrm>
            <a:off x="6876256" y="5993904"/>
            <a:ext cx="1728192" cy="864096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siguiente</a:t>
            </a:r>
            <a:endParaRPr lang="es-ES" dirty="0"/>
          </a:p>
        </p:txBody>
      </p:sp>
      <p:pic>
        <p:nvPicPr>
          <p:cNvPr id="6" name="5 Imagen" descr="2mar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412776"/>
            <a:ext cx="2453886" cy="2874256"/>
          </a:xfrm>
          <a:prstGeom prst="rect">
            <a:avLst/>
          </a:prstGeom>
        </p:spPr>
      </p:pic>
      <p:pic>
        <p:nvPicPr>
          <p:cNvPr id="10" name="9 Imagen" descr="3 mariposas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6" y="548680"/>
            <a:ext cx="2907937" cy="2793651"/>
          </a:xfrm>
          <a:prstGeom prst="rect">
            <a:avLst/>
          </a:prstGeom>
        </p:spPr>
      </p:pic>
      <p:pic>
        <p:nvPicPr>
          <p:cNvPr id="11" name="10 Imagen" descr="1mariposa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93365">
            <a:off x="6821393" y="119325"/>
            <a:ext cx="1849467" cy="2465956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799184" y="378904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7030A0"/>
                </a:solidFill>
                <a:latin typeface="Modern No. 20" pitchFamily="18" charset="0"/>
              </a:rPr>
              <a:t>¿Cuál es la imagen donde hay dos mariposas?</a:t>
            </a:r>
            <a:endParaRPr lang="es-ES" sz="4800" dirty="0">
              <a:solidFill>
                <a:srgbClr val="7030A0"/>
              </a:solidFill>
              <a:latin typeface="Modern No. 2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s ma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http://www.free-power-point-templates.com/wp-content/uploads/2010/07/684_ex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Flecha a la derecha con muesca"/>
          <p:cNvSpPr/>
          <p:nvPr/>
        </p:nvSpPr>
        <p:spPr>
          <a:xfrm rot="10800000" flipV="1">
            <a:off x="755576" y="6021288"/>
            <a:ext cx="1728192" cy="836712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4" action="ppaction://hlinksldjump"/>
              </a:rPr>
              <a:t>Anterior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Flecha a la derecha con muesca"/>
          <p:cNvSpPr/>
          <p:nvPr/>
        </p:nvSpPr>
        <p:spPr>
          <a:xfrm>
            <a:off x="6876256" y="5993904"/>
            <a:ext cx="1728192" cy="864096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5" action="ppaction://hlinksldjump"/>
              </a:rPr>
              <a:t>siguiente</a:t>
            </a:r>
            <a:endParaRPr lang="es-ES" dirty="0"/>
          </a:p>
        </p:txBody>
      </p:sp>
      <p:pic>
        <p:nvPicPr>
          <p:cNvPr id="6" name="5 Imagen" descr="muchas crayolas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2780928"/>
            <a:ext cx="3322463" cy="3236079"/>
          </a:xfrm>
          <a:prstGeom prst="rect">
            <a:avLst/>
          </a:prstGeom>
        </p:spPr>
      </p:pic>
      <p:pic>
        <p:nvPicPr>
          <p:cNvPr id="7" name="6 Imagen" descr="crayolas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45295" y="1844824"/>
            <a:ext cx="2598705" cy="3170421"/>
          </a:xfrm>
          <a:prstGeom prst="rect">
            <a:avLst/>
          </a:prstGeom>
        </p:spPr>
      </p:pic>
      <p:pic>
        <p:nvPicPr>
          <p:cNvPr id="8" name="7 Imagen" descr="4 cra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2060848"/>
            <a:ext cx="2857143" cy="285714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259632" y="404664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rgbClr val="00B050"/>
                </a:solidFill>
              </a:rPr>
              <a:t>¿Donde hay tres crayolas ?</a:t>
            </a:r>
            <a:endParaRPr lang="es-ES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 c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http://www.free-power-point-templates.com/wp-content/uploads/2010/07/684_ex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Flecha a la derecha con muesca">
            <a:hlinkClick r:id="rId4" action="ppaction://hlinksldjump"/>
          </p:cNvPr>
          <p:cNvSpPr/>
          <p:nvPr/>
        </p:nvSpPr>
        <p:spPr>
          <a:xfrm rot="10800000" flipV="1">
            <a:off x="755576" y="6021288"/>
            <a:ext cx="1728192" cy="836712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Anterior </a:t>
            </a:r>
            <a:endParaRPr lang="es-ES" dirty="0"/>
          </a:p>
        </p:txBody>
      </p:sp>
      <p:sp>
        <p:nvSpPr>
          <p:cNvPr id="5" name="4 Flecha a la derecha con muesca"/>
          <p:cNvSpPr/>
          <p:nvPr/>
        </p:nvSpPr>
        <p:spPr>
          <a:xfrm>
            <a:off x="6876256" y="5993904"/>
            <a:ext cx="1728192" cy="864096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siguiente</a:t>
            </a:r>
            <a:endParaRPr lang="es-ES" dirty="0"/>
          </a:p>
        </p:txBody>
      </p:sp>
      <p:pic>
        <p:nvPicPr>
          <p:cNvPr id="6" name="5 Imagen" descr="4peces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3645024"/>
            <a:ext cx="2470277" cy="2562913"/>
          </a:xfrm>
          <a:prstGeom prst="rect">
            <a:avLst/>
          </a:prstGeom>
        </p:spPr>
      </p:pic>
      <p:pic>
        <p:nvPicPr>
          <p:cNvPr id="7" name="6 Imagen" descr="6 peces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146557">
            <a:off x="384447" y="2380570"/>
            <a:ext cx="2869841" cy="2831746"/>
          </a:xfrm>
          <a:prstGeom prst="rect">
            <a:avLst/>
          </a:prstGeom>
        </p:spPr>
      </p:pic>
      <p:pic>
        <p:nvPicPr>
          <p:cNvPr id="8" name="7 Imagen" descr="1 pez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5856" y="3212976"/>
            <a:ext cx="2195736" cy="2480071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915816" y="404664"/>
            <a:ext cx="6912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accent6">
                    <a:lumMod val="75000"/>
                  </a:schemeClr>
                </a:solidFill>
                <a:latin typeface="Viner Hand ITC" pitchFamily="66" charset="0"/>
              </a:rPr>
              <a:t>Encuentra la imagen que tenga cuatro peces</a:t>
            </a:r>
            <a:endParaRPr lang="es-ES" sz="5400" dirty="0">
              <a:solidFill>
                <a:schemeClr val="accent6">
                  <a:lumMod val="75000"/>
                </a:schemeClr>
              </a:solidFill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 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http://www.free-power-point-templates.com/wp-content/uploads/2010/07/684_exampl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Flecha a la derecha con muesca"/>
          <p:cNvSpPr/>
          <p:nvPr/>
        </p:nvSpPr>
        <p:spPr>
          <a:xfrm rot="10800000" flipV="1">
            <a:off x="755576" y="6021288"/>
            <a:ext cx="1728192" cy="836712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5" action="ppaction://hlinksldjump"/>
              </a:rPr>
              <a:t>Anterior</a:t>
            </a:r>
            <a:r>
              <a:rPr lang="es-ES" dirty="0" smtClean="0"/>
              <a:t> </a:t>
            </a:r>
            <a:endParaRPr lang="es-ES" dirty="0"/>
          </a:p>
        </p:txBody>
      </p:sp>
      <p:grpSp>
        <p:nvGrpSpPr>
          <p:cNvPr id="8" name="7 Grupo"/>
          <p:cNvGrpSpPr/>
          <p:nvPr/>
        </p:nvGrpSpPr>
        <p:grpSpPr>
          <a:xfrm>
            <a:off x="683568" y="2242393"/>
            <a:ext cx="7248925" cy="2717898"/>
            <a:chOff x="683568" y="2242393"/>
            <a:chExt cx="7248925" cy="2717898"/>
          </a:xfrm>
        </p:grpSpPr>
        <p:sp>
          <p:nvSpPr>
            <p:cNvPr id="6" name="5 CuadroTexto"/>
            <p:cNvSpPr txBox="1"/>
            <p:nvPr/>
          </p:nvSpPr>
          <p:spPr>
            <a:xfrm>
              <a:off x="683568" y="2996952"/>
              <a:ext cx="69127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0" dirty="0" smtClean="0">
                  <a:solidFill>
                    <a:srgbClr val="0070C0"/>
                  </a:solidFill>
                  <a:latin typeface="DiegoCon Scrambled" pitchFamily="2" charset="0"/>
                </a:rPr>
                <a:t>Correcto </a:t>
              </a:r>
              <a:endParaRPr lang="es-ES" sz="8000" dirty="0">
                <a:solidFill>
                  <a:srgbClr val="0070C0"/>
                </a:solidFill>
                <a:latin typeface="DiegoCon Scrambled" pitchFamily="2" charset="0"/>
              </a:endParaRPr>
            </a:p>
          </p:txBody>
        </p:sp>
        <p:sp>
          <p:nvSpPr>
            <p:cNvPr id="7" name="6 Forma en L"/>
            <p:cNvSpPr/>
            <p:nvPr/>
          </p:nvSpPr>
          <p:spPr>
            <a:xfrm rot="1241233" flipH="1">
              <a:off x="6816286" y="2242393"/>
              <a:ext cx="1116207" cy="2717898"/>
            </a:xfrm>
            <a:prstGeom prst="corner">
              <a:avLst>
                <a:gd name="adj1" fmla="val 39759"/>
                <a:gd name="adj2" fmla="val 434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http://www.free-power-point-templates.com/wp-content/uploads/2010/07/684_ex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Flecha a la derecha con muesca">
            <a:hlinkClick r:id="rId4" action="ppaction://hlinksldjump"/>
          </p:cNvPr>
          <p:cNvSpPr/>
          <p:nvPr/>
        </p:nvSpPr>
        <p:spPr>
          <a:xfrm rot="10800000" flipV="1">
            <a:off x="755576" y="6021288"/>
            <a:ext cx="1728192" cy="836712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4" action="ppaction://hlinksldjump"/>
              </a:rPr>
              <a:t>Anterior</a:t>
            </a:r>
            <a:r>
              <a:rPr lang="es-ES" dirty="0" smtClean="0"/>
              <a:t> </a:t>
            </a:r>
            <a:endParaRPr lang="es-ES" dirty="0"/>
          </a:p>
        </p:txBody>
      </p:sp>
      <p:grpSp>
        <p:nvGrpSpPr>
          <p:cNvPr id="11" name="10 Grupo"/>
          <p:cNvGrpSpPr/>
          <p:nvPr/>
        </p:nvGrpSpPr>
        <p:grpSpPr>
          <a:xfrm>
            <a:off x="611560" y="764704"/>
            <a:ext cx="8532440" cy="3144545"/>
            <a:chOff x="611560" y="764704"/>
            <a:chExt cx="8532440" cy="3144545"/>
          </a:xfrm>
        </p:grpSpPr>
        <p:sp>
          <p:nvSpPr>
            <p:cNvPr id="6" name="5 CuadroTexto"/>
            <p:cNvSpPr txBox="1"/>
            <p:nvPr/>
          </p:nvSpPr>
          <p:spPr>
            <a:xfrm>
              <a:off x="611560" y="2708920"/>
              <a:ext cx="85324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7200" dirty="0" smtClean="0">
                  <a:solidFill>
                    <a:srgbClr val="FF0000"/>
                  </a:solidFill>
                  <a:latin typeface="Eyesis" pitchFamily="2" charset="0"/>
                </a:rPr>
                <a:t>incorrecto</a:t>
              </a:r>
              <a:endParaRPr lang="es-ES" sz="7200" dirty="0">
                <a:solidFill>
                  <a:srgbClr val="FF0000"/>
                </a:solidFill>
                <a:latin typeface="Eyesis" pitchFamily="2" charset="0"/>
              </a:endParaRPr>
            </a:p>
          </p:txBody>
        </p:sp>
        <p:pic>
          <p:nvPicPr>
            <p:cNvPr id="10" name="9 Imagen" descr="tach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0232" y="764704"/>
              <a:ext cx="1152128" cy="21406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 descr="http://www.free-power-point-templates.com/wp-content/uploads/2010/07/684_exampl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71800" y="3573016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1331640" y="3573016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/>
              <a:t>1</a:t>
            </a:r>
            <a:endParaRPr lang="es-ES" sz="6000" dirty="0"/>
          </a:p>
        </p:txBody>
      </p:sp>
      <p:sp>
        <p:nvSpPr>
          <p:cNvPr id="7" name="6 Rectángulo"/>
          <p:cNvSpPr/>
          <p:nvPr/>
        </p:nvSpPr>
        <p:spPr>
          <a:xfrm>
            <a:off x="4283968" y="3573016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/>
              <a:t>3</a:t>
            </a:r>
            <a:endParaRPr lang="es-ES" sz="6000" dirty="0"/>
          </a:p>
        </p:txBody>
      </p:sp>
      <p:sp>
        <p:nvSpPr>
          <p:cNvPr id="8" name="7 Rectángulo"/>
          <p:cNvSpPr/>
          <p:nvPr/>
        </p:nvSpPr>
        <p:spPr>
          <a:xfrm>
            <a:off x="5796136" y="3573016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/>
              <a:t>4</a:t>
            </a:r>
            <a:endParaRPr lang="es-ES" sz="6000" dirty="0"/>
          </a:p>
        </p:txBody>
      </p:sp>
      <p:sp>
        <p:nvSpPr>
          <p:cNvPr id="9" name="8 Rectángulo"/>
          <p:cNvSpPr/>
          <p:nvPr/>
        </p:nvSpPr>
        <p:spPr>
          <a:xfrm>
            <a:off x="7524328" y="3573016"/>
            <a:ext cx="122413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/>
              <a:t>5</a:t>
            </a:r>
            <a:endParaRPr lang="es-ES" sz="6000" dirty="0"/>
          </a:p>
        </p:txBody>
      </p:sp>
      <p:sp>
        <p:nvSpPr>
          <p:cNvPr id="11" name="10 Elipse"/>
          <p:cNvSpPr/>
          <p:nvPr/>
        </p:nvSpPr>
        <p:spPr>
          <a:xfrm>
            <a:off x="1979712" y="1700808"/>
            <a:ext cx="1008112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hlinkClick r:id="rId4" action="ppaction://hlinksldjump"/>
              </a:rPr>
              <a:t>2</a:t>
            </a:r>
            <a:endParaRPr lang="es-ES" sz="6000" dirty="0"/>
          </a:p>
        </p:txBody>
      </p:sp>
      <p:sp>
        <p:nvSpPr>
          <p:cNvPr id="12" name="11 Elipse"/>
          <p:cNvSpPr/>
          <p:nvPr/>
        </p:nvSpPr>
        <p:spPr>
          <a:xfrm>
            <a:off x="3779912" y="1700808"/>
            <a:ext cx="1008112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hlinkClick r:id="rId5" action="ppaction://hlinksldjump"/>
              </a:rPr>
              <a:t>4</a:t>
            </a:r>
            <a:endParaRPr lang="es-ES" sz="6000" dirty="0"/>
          </a:p>
        </p:txBody>
      </p:sp>
      <p:sp>
        <p:nvSpPr>
          <p:cNvPr id="13" name="12 Elipse"/>
          <p:cNvSpPr/>
          <p:nvPr/>
        </p:nvSpPr>
        <p:spPr>
          <a:xfrm>
            <a:off x="5652120" y="1844824"/>
            <a:ext cx="1440160" cy="129614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hlinkClick r:id="rId5" action="ppaction://hlinksldjump"/>
              </a:rPr>
              <a:t>10</a:t>
            </a:r>
            <a:endParaRPr lang="es-E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77</Words>
  <Application>Microsoft Office PowerPoint</Application>
  <PresentationFormat>Presentación en pantalla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GLORIA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PAOLA</dc:creator>
  <cp:lastModifiedBy>PAOLA</cp:lastModifiedBy>
  <cp:revision>52</cp:revision>
  <dcterms:created xsi:type="dcterms:W3CDTF">2013-03-29T14:21:41Z</dcterms:created>
  <dcterms:modified xsi:type="dcterms:W3CDTF">2013-03-30T14:12:45Z</dcterms:modified>
</cp:coreProperties>
</file>