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8" r:id="rId9"/>
    <p:sldId id="269" r:id="rId10"/>
    <p:sldId id="266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</p:sldIdLst>
  <p:sldSz cx="9144000" cy="6858000" type="screen4x3"/>
  <p:notesSz cx="6858000" cy="9144000"/>
  <p:embeddedFontLst>
    <p:embeddedFont>
      <p:font typeface="Garamond" pitchFamily="18" charset="0"/>
      <p:regular r:id="rId27"/>
      <p:bold r:id="rId28"/>
      <p:italic r:id="rId29"/>
    </p:embeddedFont>
    <p:embeddedFont>
      <p:font typeface="Calibri" pitchFamily="34" charset="0"/>
      <p:regular r:id="rId30"/>
      <p:bold r:id="rId31"/>
      <p:italic r:id="rId32"/>
      <p:boldItalic r:id="rId33"/>
    </p:embeddedFont>
    <p:embeddedFont>
      <p:font typeface="SkinnyCapKick" pitchFamily="2" charset="0"/>
      <p:regular r:id="rId34"/>
    </p:embeddedFont>
  </p:embeddedFontLst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FF33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7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6.fntdata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2.fntdata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1.fntdata"/><Relationship Id="rId30" Type="http://schemas.openxmlformats.org/officeDocument/2006/relationships/font" Target="fonts/font4.fntdata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E683-1270-47AA-9DD5-AEAB5EB087F7}" type="datetimeFigureOut">
              <a:rPr lang="es-MX" smtClean="0"/>
              <a:pPr/>
              <a:t>08/04/2013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C46B-D07D-44EB-89DD-ABDCDD7193C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E683-1270-47AA-9DD5-AEAB5EB087F7}" type="datetimeFigureOut">
              <a:rPr lang="es-MX" smtClean="0"/>
              <a:pPr/>
              <a:t>08/04/2013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C46B-D07D-44EB-89DD-ABDCDD7193C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E683-1270-47AA-9DD5-AEAB5EB087F7}" type="datetimeFigureOut">
              <a:rPr lang="es-MX" smtClean="0"/>
              <a:pPr/>
              <a:t>08/04/2013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C46B-D07D-44EB-89DD-ABDCDD7193C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E683-1270-47AA-9DD5-AEAB5EB087F7}" type="datetimeFigureOut">
              <a:rPr lang="es-MX" smtClean="0"/>
              <a:pPr/>
              <a:t>08/04/2013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C46B-D07D-44EB-89DD-ABDCDD7193C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E683-1270-47AA-9DD5-AEAB5EB087F7}" type="datetimeFigureOut">
              <a:rPr lang="es-MX" smtClean="0"/>
              <a:pPr/>
              <a:t>08/04/2013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C46B-D07D-44EB-89DD-ABDCDD7193C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E683-1270-47AA-9DD5-AEAB5EB087F7}" type="datetimeFigureOut">
              <a:rPr lang="es-MX" smtClean="0"/>
              <a:pPr/>
              <a:t>08/04/2013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C46B-D07D-44EB-89DD-ABDCDD7193C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E683-1270-47AA-9DD5-AEAB5EB087F7}" type="datetimeFigureOut">
              <a:rPr lang="es-MX" smtClean="0"/>
              <a:pPr/>
              <a:t>08/04/2013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C46B-D07D-44EB-89DD-ABDCDD7193C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E683-1270-47AA-9DD5-AEAB5EB087F7}" type="datetimeFigureOut">
              <a:rPr lang="es-MX" smtClean="0"/>
              <a:pPr/>
              <a:t>08/04/2013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C46B-D07D-44EB-89DD-ABDCDD7193C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E683-1270-47AA-9DD5-AEAB5EB087F7}" type="datetimeFigureOut">
              <a:rPr lang="es-MX" smtClean="0"/>
              <a:pPr/>
              <a:t>08/04/2013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C46B-D07D-44EB-89DD-ABDCDD7193C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E683-1270-47AA-9DD5-AEAB5EB087F7}" type="datetimeFigureOut">
              <a:rPr lang="es-MX" smtClean="0"/>
              <a:pPr/>
              <a:t>08/04/2013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C46B-D07D-44EB-89DD-ABDCDD7193C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E683-1270-47AA-9DD5-AEAB5EB087F7}" type="datetimeFigureOut">
              <a:rPr lang="es-MX" smtClean="0"/>
              <a:pPr/>
              <a:t>08/04/2013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C46B-D07D-44EB-89DD-ABDCDD7193C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5000"/>
            <a:lum/>
          </a:blip>
          <a:srcRect/>
          <a:stretch>
            <a:fillRect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1E683-1270-47AA-9DD5-AEAB5EB087F7}" type="datetimeFigureOut">
              <a:rPr lang="es-MX" smtClean="0"/>
              <a:pPr/>
              <a:t>08/04/2013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2C46B-D07D-44EB-89DD-ABDCDD7193C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slide" Target="slid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slide" Target="slide12.xml"/><Relationship Id="rId4" Type="http://schemas.openxmlformats.org/officeDocument/2006/relationships/slide" Target="slide1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slide" Target="slid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slide" Target="slide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slide" Target="slide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slide" Target="slide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slide" Target="slide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5" Type="http://schemas.openxmlformats.org/officeDocument/2006/relationships/slide" Target="slide14.xml"/><Relationship Id="rId4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6" Type="http://schemas.openxmlformats.org/officeDocument/2006/relationships/slide" Target="slide17.xml"/><Relationship Id="rId5" Type="http://schemas.openxmlformats.org/officeDocument/2006/relationships/slide" Target="slide16.xml"/><Relationship Id="rId4" Type="http://schemas.openxmlformats.org/officeDocument/2006/relationships/slide" Target="slide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slide" Target="slide21.xml"/><Relationship Id="rId5" Type="http://schemas.openxmlformats.org/officeDocument/2006/relationships/slide" Target="slide20.xml"/><Relationship Id="rId4" Type="http://schemas.openxmlformats.org/officeDocument/2006/relationships/slide" Target="slide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63688" y="1340768"/>
            <a:ext cx="583264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rgbClr val="CC0066"/>
                </a:solidFill>
                <a:latin typeface="Garamond" pitchFamily="18" charset="0"/>
              </a:rPr>
              <a:t>Escuela Normal de Educación Preescolar.</a:t>
            </a:r>
          </a:p>
          <a:p>
            <a:pPr algn="ctr"/>
            <a:endParaRPr lang="es-MX" sz="2000" b="1" dirty="0" smtClean="0">
              <a:latin typeface="Garamond" pitchFamily="18" charset="0"/>
            </a:endParaRPr>
          </a:p>
          <a:p>
            <a:pPr algn="ctr"/>
            <a:r>
              <a:rPr lang="es-MX" sz="2000" b="1" dirty="0" smtClean="0">
                <a:solidFill>
                  <a:srgbClr val="7030A0"/>
                </a:solidFill>
                <a:latin typeface="Garamond" pitchFamily="18" charset="0"/>
              </a:rPr>
              <a:t>Alumna : Claudia María Dávila Udave.</a:t>
            </a:r>
          </a:p>
          <a:p>
            <a:pPr algn="ctr"/>
            <a:endParaRPr lang="es-MX" sz="2000" b="1" dirty="0">
              <a:latin typeface="Garamond" pitchFamily="18" charset="0"/>
            </a:endParaRPr>
          </a:p>
          <a:p>
            <a:pPr algn="ctr"/>
            <a:r>
              <a:rPr lang="es-MX" sz="2000" b="1" dirty="0" smtClean="0">
                <a:solidFill>
                  <a:srgbClr val="00B050"/>
                </a:solidFill>
                <a:latin typeface="Garamond" pitchFamily="18" charset="0"/>
              </a:rPr>
              <a:t>Profesor: Graciano Montoya Hoyos.</a:t>
            </a:r>
          </a:p>
          <a:p>
            <a:pPr algn="ctr"/>
            <a:endParaRPr lang="es-MX" sz="2000" b="1" dirty="0">
              <a:latin typeface="Garamond" pitchFamily="18" charset="0"/>
            </a:endParaRPr>
          </a:p>
          <a:p>
            <a:pPr algn="ctr"/>
            <a:r>
              <a:rPr lang="es-MX" sz="2000" b="1" dirty="0" smtClean="0">
                <a:solidFill>
                  <a:srgbClr val="0070C0"/>
                </a:solidFill>
                <a:latin typeface="Garamond" pitchFamily="18" charset="0"/>
              </a:rPr>
              <a:t>Materia: Computación.</a:t>
            </a:r>
          </a:p>
          <a:p>
            <a:pPr algn="ctr"/>
            <a:endParaRPr lang="es-MX" sz="2000" b="1" dirty="0">
              <a:latin typeface="Garamond" pitchFamily="18" charset="0"/>
            </a:endParaRPr>
          </a:p>
          <a:p>
            <a:pPr algn="ctr"/>
            <a:r>
              <a:rPr lang="es-MX" sz="2000" b="1" dirty="0" smtClean="0">
                <a:latin typeface="Garamond" pitchFamily="18" charset="0"/>
              </a:rPr>
              <a:t>Tema: Ordenemos.</a:t>
            </a:r>
          </a:p>
          <a:p>
            <a:pPr algn="ctr"/>
            <a:endParaRPr lang="es-MX" sz="2000" b="1" dirty="0">
              <a:latin typeface="Garamond" pitchFamily="18" charset="0"/>
            </a:endParaRPr>
          </a:p>
          <a:p>
            <a:pPr algn="ctr"/>
            <a:r>
              <a:rPr lang="es-MX" sz="2000" b="1" dirty="0" smtClean="0">
                <a:solidFill>
                  <a:srgbClr val="FF3300"/>
                </a:solidFill>
                <a:latin typeface="Garamond" pitchFamily="18" charset="0"/>
              </a:rPr>
              <a:t>Grado: 3° Sección: “A”.</a:t>
            </a:r>
          </a:p>
          <a:p>
            <a:pPr algn="ctr"/>
            <a:endParaRPr lang="es-MX" sz="2000" b="1" dirty="0">
              <a:solidFill>
                <a:srgbClr val="FF0066"/>
              </a:solidFill>
              <a:latin typeface="Garamond" pitchFamily="18" charset="0"/>
            </a:endParaRPr>
          </a:p>
          <a:p>
            <a:pPr algn="ctr"/>
            <a:r>
              <a:rPr lang="es-MX" sz="2000" b="1" dirty="0" smtClean="0">
                <a:solidFill>
                  <a:srgbClr val="FF0066"/>
                </a:solidFill>
                <a:latin typeface="Garamond" pitchFamily="18" charset="0"/>
              </a:rPr>
              <a:t>6° Semestre.</a:t>
            </a:r>
            <a:endParaRPr lang="es-MX" sz="2000" b="1" dirty="0">
              <a:solidFill>
                <a:srgbClr val="FF0066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Nube"/>
          <p:cNvSpPr/>
          <p:nvPr/>
        </p:nvSpPr>
        <p:spPr>
          <a:xfrm>
            <a:off x="611560" y="1052736"/>
            <a:ext cx="8532440" cy="453650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dirty="0" smtClean="0">
                <a:solidFill>
                  <a:srgbClr val="CC0066"/>
                </a:solidFill>
                <a:latin typeface="SkinnyCapKick" pitchFamily="2" charset="0"/>
              </a:rPr>
              <a:t>INCORRECTO.</a:t>
            </a:r>
            <a:endParaRPr lang="es-MX" sz="4400" dirty="0">
              <a:solidFill>
                <a:srgbClr val="CC0066"/>
              </a:solidFill>
              <a:latin typeface="SkinnyCapKick" pitchFamily="2" charset="0"/>
            </a:endParaRPr>
          </a:p>
        </p:txBody>
      </p:sp>
      <p:sp>
        <p:nvSpPr>
          <p:cNvPr id="3" name="2 Flecha derecha">
            <a:hlinkClick r:id="rId3" action="ppaction://hlinksldjump"/>
          </p:cNvPr>
          <p:cNvSpPr/>
          <p:nvPr/>
        </p:nvSpPr>
        <p:spPr>
          <a:xfrm>
            <a:off x="6012160" y="5256584"/>
            <a:ext cx="2952328" cy="1124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REGRESAR.</a:t>
            </a:r>
            <a:endParaRPr lang="es-MX" dirty="0"/>
          </a:p>
        </p:txBody>
      </p:sp>
    </p:spTree>
  </p:cSld>
  <p:clrMapOvr>
    <a:masterClrMapping/>
  </p:clrMapOvr>
  <p:transition advClick="0"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Nube"/>
          <p:cNvSpPr/>
          <p:nvPr/>
        </p:nvSpPr>
        <p:spPr>
          <a:xfrm>
            <a:off x="611560" y="1052736"/>
            <a:ext cx="8532440" cy="453650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dirty="0" smtClean="0">
                <a:solidFill>
                  <a:srgbClr val="CC0066"/>
                </a:solidFill>
                <a:latin typeface="SkinnyCapKick" pitchFamily="2" charset="0"/>
              </a:rPr>
              <a:t>INCORRECTO.</a:t>
            </a:r>
            <a:endParaRPr lang="es-MX" sz="4400" dirty="0">
              <a:solidFill>
                <a:srgbClr val="CC0066"/>
              </a:solidFill>
              <a:latin typeface="SkinnyCapKick" pitchFamily="2" charset="0"/>
            </a:endParaRPr>
          </a:p>
        </p:txBody>
      </p:sp>
      <p:sp>
        <p:nvSpPr>
          <p:cNvPr id="4" name="3 Flecha derecha">
            <a:hlinkClick r:id="rId3" action="ppaction://hlinksldjump"/>
          </p:cNvPr>
          <p:cNvSpPr/>
          <p:nvPr/>
        </p:nvSpPr>
        <p:spPr>
          <a:xfrm>
            <a:off x="6012160" y="5256584"/>
            <a:ext cx="2952328" cy="1124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REGRESAR.</a:t>
            </a:r>
            <a:endParaRPr lang="es-MX" dirty="0"/>
          </a:p>
        </p:txBody>
      </p:sp>
    </p:spTree>
  </p:cSld>
  <p:clrMapOvr>
    <a:masterClrMapping/>
  </p:clrMapOvr>
  <p:transition advClick="0"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Nube"/>
          <p:cNvSpPr/>
          <p:nvPr/>
        </p:nvSpPr>
        <p:spPr>
          <a:xfrm>
            <a:off x="611560" y="1052736"/>
            <a:ext cx="8532440" cy="453650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dirty="0" smtClean="0">
                <a:solidFill>
                  <a:srgbClr val="CC0066"/>
                </a:solidFill>
                <a:latin typeface="SkinnyCapKick" pitchFamily="2" charset="0"/>
              </a:rPr>
              <a:t>INCORRECTO.</a:t>
            </a:r>
            <a:endParaRPr lang="es-MX" sz="4400" dirty="0">
              <a:solidFill>
                <a:srgbClr val="CC0066"/>
              </a:solidFill>
              <a:latin typeface="SkinnyCapKick" pitchFamily="2" charset="0"/>
            </a:endParaRPr>
          </a:p>
        </p:txBody>
      </p:sp>
      <p:sp>
        <p:nvSpPr>
          <p:cNvPr id="4" name="3 Flecha derecha">
            <a:hlinkClick r:id="rId3" action="ppaction://hlinksldjump"/>
          </p:cNvPr>
          <p:cNvSpPr/>
          <p:nvPr/>
        </p:nvSpPr>
        <p:spPr>
          <a:xfrm>
            <a:off x="6012160" y="5256584"/>
            <a:ext cx="2952328" cy="1124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REGRESAR.</a:t>
            </a:r>
            <a:endParaRPr lang="es-MX" dirty="0"/>
          </a:p>
        </p:txBody>
      </p:sp>
    </p:spTree>
  </p:cSld>
  <p:clrMapOvr>
    <a:masterClrMapping/>
  </p:clrMapOvr>
  <p:transition advClick="0"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Nube"/>
          <p:cNvSpPr/>
          <p:nvPr/>
        </p:nvSpPr>
        <p:spPr>
          <a:xfrm>
            <a:off x="611560" y="1052736"/>
            <a:ext cx="8532440" cy="453650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dirty="0" smtClean="0">
                <a:solidFill>
                  <a:srgbClr val="CC0066"/>
                </a:solidFill>
                <a:latin typeface="SkinnyCapKick" pitchFamily="2" charset="0"/>
              </a:rPr>
              <a:t>INCORRECTO.</a:t>
            </a:r>
            <a:endParaRPr lang="es-MX" sz="4400" dirty="0">
              <a:solidFill>
                <a:srgbClr val="CC0066"/>
              </a:solidFill>
              <a:latin typeface="SkinnyCapKick" pitchFamily="2" charset="0"/>
            </a:endParaRPr>
          </a:p>
        </p:txBody>
      </p:sp>
      <p:sp>
        <p:nvSpPr>
          <p:cNvPr id="4" name="3 Flecha derecha">
            <a:hlinkClick r:id="rId3" action="ppaction://hlinksldjump"/>
          </p:cNvPr>
          <p:cNvSpPr/>
          <p:nvPr/>
        </p:nvSpPr>
        <p:spPr>
          <a:xfrm>
            <a:off x="6012160" y="5184576"/>
            <a:ext cx="2952328" cy="1124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REGRESAR.</a:t>
            </a:r>
            <a:endParaRPr lang="es-MX" dirty="0"/>
          </a:p>
        </p:txBody>
      </p:sp>
    </p:spTree>
  </p:cSld>
  <p:clrMapOvr>
    <a:masterClrMapping/>
  </p:clrMapOvr>
  <p:transition advClick="0"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Nube"/>
          <p:cNvSpPr/>
          <p:nvPr/>
        </p:nvSpPr>
        <p:spPr>
          <a:xfrm>
            <a:off x="611560" y="1052736"/>
            <a:ext cx="8532440" cy="453650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dirty="0" smtClean="0">
                <a:solidFill>
                  <a:srgbClr val="CC0066"/>
                </a:solidFill>
                <a:latin typeface="SkinnyCapKick" pitchFamily="2" charset="0"/>
              </a:rPr>
              <a:t>INCORRECTO.</a:t>
            </a:r>
            <a:endParaRPr lang="es-MX" sz="4400" dirty="0">
              <a:solidFill>
                <a:srgbClr val="CC0066"/>
              </a:solidFill>
              <a:latin typeface="SkinnyCapKick" pitchFamily="2" charset="0"/>
            </a:endParaRPr>
          </a:p>
        </p:txBody>
      </p:sp>
      <p:sp>
        <p:nvSpPr>
          <p:cNvPr id="4" name="3 Flecha derecha">
            <a:hlinkClick r:id="rId3" action="ppaction://hlinksldjump"/>
          </p:cNvPr>
          <p:cNvSpPr/>
          <p:nvPr/>
        </p:nvSpPr>
        <p:spPr>
          <a:xfrm>
            <a:off x="6012160" y="5184576"/>
            <a:ext cx="2952328" cy="1124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REGRESAR.</a:t>
            </a:r>
            <a:endParaRPr lang="es-MX" dirty="0"/>
          </a:p>
        </p:txBody>
      </p:sp>
    </p:spTree>
  </p:cSld>
  <p:clrMapOvr>
    <a:masterClrMapping/>
  </p:clrMapOvr>
  <p:transition advClick="0"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Nube"/>
          <p:cNvSpPr/>
          <p:nvPr/>
        </p:nvSpPr>
        <p:spPr>
          <a:xfrm>
            <a:off x="611560" y="1052736"/>
            <a:ext cx="8532440" cy="453650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dirty="0" smtClean="0">
                <a:solidFill>
                  <a:srgbClr val="CC0066"/>
                </a:solidFill>
                <a:latin typeface="SkinnyCapKick" pitchFamily="2" charset="0"/>
              </a:rPr>
              <a:t>INCORRECTO.</a:t>
            </a:r>
            <a:endParaRPr lang="es-MX" sz="4400" dirty="0">
              <a:solidFill>
                <a:srgbClr val="CC0066"/>
              </a:solidFill>
              <a:latin typeface="SkinnyCapKick" pitchFamily="2" charset="0"/>
            </a:endParaRPr>
          </a:p>
        </p:txBody>
      </p:sp>
      <p:sp>
        <p:nvSpPr>
          <p:cNvPr id="4" name="3 Flecha derecha">
            <a:hlinkClick r:id="rId3" action="ppaction://hlinksldjump"/>
          </p:cNvPr>
          <p:cNvSpPr/>
          <p:nvPr/>
        </p:nvSpPr>
        <p:spPr>
          <a:xfrm>
            <a:off x="6012160" y="5256584"/>
            <a:ext cx="2952328" cy="1124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REGRESAR.</a:t>
            </a:r>
            <a:endParaRPr lang="es-MX" dirty="0"/>
          </a:p>
        </p:txBody>
      </p:sp>
    </p:spTree>
  </p:cSld>
  <p:clrMapOvr>
    <a:masterClrMapping/>
  </p:clrMapOvr>
  <p:transition advClick="0"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Nube"/>
          <p:cNvSpPr/>
          <p:nvPr/>
        </p:nvSpPr>
        <p:spPr>
          <a:xfrm>
            <a:off x="611560" y="1052736"/>
            <a:ext cx="8532440" cy="453650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dirty="0" smtClean="0">
                <a:solidFill>
                  <a:srgbClr val="CC0066"/>
                </a:solidFill>
                <a:latin typeface="SkinnyCapKick" pitchFamily="2" charset="0"/>
              </a:rPr>
              <a:t>INCORRECTO.</a:t>
            </a:r>
            <a:endParaRPr lang="es-MX" sz="4400" dirty="0">
              <a:solidFill>
                <a:srgbClr val="CC0066"/>
              </a:solidFill>
              <a:latin typeface="SkinnyCapKick" pitchFamily="2" charset="0"/>
            </a:endParaRPr>
          </a:p>
        </p:txBody>
      </p:sp>
      <p:sp>
        <p:nvSpPr>
          <p:cNvPr id="4" name="3 Flecha derecha">
            <a:hlinkClick r:id="rId3" action="ppaction://hlinksldjump"/>
          </p:cNvPr>
          <p:cNvSpPr/>
          <p:nvPr/>
        </p:nvSpPr>
        <p:spPr>
          <a:xfrm>
            <a:off x="6012160" y="5184576"/>
            <a:ext cx="2952328" cy="1124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REGRESAR.</a:t>
            </a:r>
            <a:endParaRPr lang="es-MX" dirty="0"/>
          </a:p>
        </p:txBody>
      </p:sp>
    </p:spTree>
  </p:cSld>
  <p:clrMapOvr>
    <a:masterClrMapping/>
  </p:clrMapOvr>
  <p:transition advClick="0"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Nube"/>
          <p:cNvSpPr/>
          <p:nvPr/>
        </p:nvSpPr>
        <p:spPr>
          <a:xfrm>
            <a:off x="611560" y="1052736"/>
            <a:ext cx="8532440" cy="453650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dirty="0" smtClean="0">
                <a:solidFill>
                  <a:srgbClr val="CC0066"/>
                </a:solidFill>
                <a:latin typeface="SkinnyCapKick" pitchFamily="2" charset="0"/>
              </a:rPr>
              <a:t>INCORRECTO.</a:t>
            </a:r>
            <a:endParaRPr lang="es-MX" sz="4400" dirty="0">
              <a:solidFill>
                <a:srgbClr val="CC0066"/>
              </a:solidFill>
              <a:latin typeface="SkinnyCapKick" pitchFamily="2" charset="0"/>
            </a:endParaRPr>
          </a:p>
        </p:txBody>
      </p:sp>
      <p:sp>
        <p:nvSpPr>
          <p:cNvPr id="4" name="3 Flecha derecha">
            <a:hlinkClick r:id="rId3" action="ppaction://hlinksldjump"/>
          </p:cNvPr>
          <p:cNvSpPr/>
          <p:nvPr/>
        </p:nvSpPr>
        <p:spPr>
          <a:xfrm>
            <a:off x="6012160" y="5184576"/>
            <a:ext cx="2952328" cy="1124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REGRESAR.</a:t>
            </a:r>
            <a:endParaRPr lang="es-MX" dirty="0"/>
          </a:p>
        </p:txBody>
      </p:sp>
    </p:spTree>
  </p:cSld>
  <p:clrMapOvr>
    <a:masterClrMapping/>
  </p:clrMapOvr>
  <p:transition advClick="0"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Nube"/>
          <p:cNvSpPr/>
          <p:nvPr/>
        </p:nvSpPr>
        <p:spPr>
          <a:xfrm>
            <a:off x="611560" y="1052736"/>
            <a:ext cx="8532440" cy="453650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dirty="0" smtClean="0">
                <a:solidFill>
                  <a:srgbClr val="CC0066"/>
                </a:solidFill>
                <a:latin typeface="SkinnyCapKick" pitchFamily="2" charset="0"/>
              </a:rPr>
              <a:t>INCORRECTO.</a:t>
            </a:r>
            <a:endParaRPr lang="es-MX" sz="4400" dirty="0">
              <a:solidFill>
                <a:srgbClr val="CC0066"/>
              </a:solidFill>
              <a:latin typeface="SkinnyCapKick" pitchFamily="2" charset="0"/>
            </a:endParaRPr>
          </a:p>
        </p:txBody>
      </p:sp>
      <p:sp>
        <p:nvSpPr>
          <p:cNvPr id="4" name="3 Flecha derecha">
            <a:hlinkClick r:id="rId3" action="ppaction://hlinksldjump"/>
          </p:cNvPr>
          <p:cNvSpPr/>
          <p:nvPr/>
        </p:nvSpPr>
        <p:spPr>
          <a:xfrm>
            <a:off x="6084168" y="5256584"/>
            <a:ext cx="2952328" cy="1124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REGRESAR.</a:t>
            </a:r>
            <a:endParaRPr lang="es-MX" dirty="0"/>
          </a:p>
        </p:txBody>
      </p:sp>
    </p:spTree>
  </p:cSld>
  <p:clrMapOvr>
    <a:masterClrMapping/>
  </p:clrMapOvr>
  <p:transition advClick="0"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Nube">
            <a:hlinkClick r:id="rId3" action="ppaction://hlinksldjump"/>
          </p:cNvPr>
          <p:cNvSpPr/>
          <p:nvPr/>
        </p:nvSpPr>
        <p:spPr>
          <a:xfrm>
            <a:off x="611560" y="1052736"/>
            <a:ext cx="8532440" cy="453650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dirty="0" smtClean="0">
                <a:solidFill>
                  <a:srgbClr val="CC0066"/>
                </a:solidFill>
                <a:latin typeface="SkinnyCapKick" pitchFamily="2" charset="0"/>
              </a:rPr>
              <a:t>INCORRECTO.</a:t>
            </a:r>
            <a:endParaRPr lang="es-MX" sz="4400" dirty="0">
              <a:solidFill>
                <a:srgbClr val="CC0066"/>
              </a:solidFill>
              <a:latin typeface="SkinnyCapKick" pitchFamily="2" charset="0"/>
            </a:endParaRPr>
          </a:p>
        </p:txBody>
      </p:sp>
      <p:sp>
        <p:nvSpPr>
          <p:cNvPr id="4" name="3 Flecha derecha">
            <a:hlinkClick r:id="rId4" action="ppaction://hlinksldjump"/>
          </p:cNvPr>
          <p:cNvSpPr/>
          <p:nvPr/>
        </p:nvSpPr>
        <p:spPr>
          <a:xfrm>
            <a:off x="6012160" y="5184576"/>
            <a:ext cx="2952328" cy="1124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REGRESAR.</a:t>
            </a:r>
            <a:endParaRPr lang="es-MX" dirty="0"/>
          </a:p>
        </p:txBody>
      </p:sp>
    </p:spTree>
  </p:cSld>
  <p:clrMapOvr>
    <a:masterClrMapping/>
  </p:clrMapOvr>
  <p:transition advClick="0"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4.bp.blogspot.com/-YI95qwq1JPw/TY2RW6YRIWI/AAAAAAAAE04/8lmuookmWTE/s1600/dibujo-para-nin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764704"/>
            <a:ext cx="878632" cy="1222097"/>
          </a:xfrm>
          <a:prstGeom prst="rect">
            <a:avLst/>
          </a:prstGeom>
          <a:noFill/>
        </p:spPr>
      </p:pic>
      <p:pic>
        <p:nvPicPr>
          <p:cNvPr id="3" name="Picture 2" descr="http://4.bp.blogspot.com/-YI95qwq1JPw/TY2RW6YRIWI/AAAAAAAAE04/8lmuookmWTE/s1600/dibujo-para-nin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980728"/>
            <a:ext cx="878632" cy="1222097"/>
          </a:xfrm>
          <a:prstGeom prst="rect">
            <a:avLst/>
          </a:prstGeom>
          <a:noFill/>
        </p:spPr>
      </p:pic>
      <p:pic>
        <p:nvPicPr>
          <p:cNvPr id="4" name="Picture 2" descr="http://4.bp.blogspot.com/-YI95qwq1JPw/TY2RW6YRIWI/AAAAAAAAE04/8lmuookmWTE/s1600/dibujo-para-nin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5085184"/>
            <a:ext cx="878632" cy="1222097"/>
          </a:xfrm>
          <a:prstGeom prst="rect">
            <a:avLst/>
          </a:prstGeom>
          <a:noFill/>
        </p:spPr>
      </p:pic>
      <p:pic>
        <p:nvPicPr>
          <p:cNvPr id="5" name="Picture 2" descr="http://4.bp.blogspot.com/-YI95qwq1JPw/TY2RW6YRIWI/AAAAAAAAE04/8lmuookmWTE/s1600/dibujo-para-nin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276872"/>
            <a:ext cx="878632" cy="1222097"/>
          </a:xfrm>
          <a:prstGeom prst="rect">
            <a:avLst/>
          </a:prstGeom>
          <a:noFill/>
        </p:spPr>
      </p:pic>
      <p:pic>
        <p:nvPicPr>
          <p:cNvPr id="6" name="Picture 2" descr="http://4.bp.blogspot.com/-YI95qwq1JPw/TY2RW6YRIWI/AAAAAAAAE04/8lmuookmWTE/s1600/dibujo-para-nin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229200"/>
            <a:ext cx="878632" cy="1222097"/>
          </a:xfrm>
          <a:prstGeom prst="rect">
            <a:avLst/>
          </a:prstGeom>
          <a:noFill/>
        </p:spPr>
      </p:pic>
      <p:pic>
        <p:nvPicPr>
          <p:cNvPr id="7" name="Picture 2" descr="http://4.bp.blogspot.com/-YI95qwq1JPw/TY2RW6YRIWI/AAAAAAAAE04/8lmuookmWTE/s1600/dibujo-para-nin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645024"/>
            <a:ext cx="878632" cy="1222097"/>
          </a:xfrm>
          <a:prstGeom prst="rect">
            <a:avLst/>
          </a:prstGeom>
          <a:noFill/>
        </p:spPr>
      </p:pic>
      <p:pic>
        <p:nvPicPr>
          <p:cNvPr id="8" name="Picture 2" descr="http://4.bp.blogspot.com/-YI95qwq1JPw/TY2RW6YRIWI/AAAAAAAAE04/8lmuookmWTE/s1600/dibujo-para-nin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204864"/>
            <a:ext cx="878632" cy="1222097"/>
          </a:xfrm>
          <a:prstGeom prst="rect">
            <a:avLst/>
          </a:prstGeom>
          <a:noFill/>
        </p:spPr>
      </p:pic>
      <p:sp>
        <p:nvSpPr>
          <p:cNvPr id="9" name="8 Elipse">
            <a:hlinkClick r:id="rId3" action="ppaction://hlinksldjump"/>
          </p:cNvPr>
          <p:cNvSpPr/>
          <p:nvPr/>
        </p:nvSpPr>
        <p:spPr>
          <a:xfrm>
            <a:off x="7020272" y="332656"/>
            <a:ext cx="1512168" cy="129614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000" dirty="0" smtClean="0"/>
              <a:t>7</a:t>
            </a:r>
            <a:endParaRPr lang="es-MX" sz="6000" dirty="0"/>
          </a:p>
        </p:txBody>
      </p:sp>
      <p:sp>
        <p:nvSpPr>
          <p:cNvPr id="10" name="9 Elipse">
            <a:hlinkClick r:id="rId4" action="ppaction://hlinksldjump"/>
          </p:cNvPr>
          <p:cNvSpPr/>
          <p:nvPr/>
        </p:nvSpPr>
        <p:spPr>
          <a:xfrm>
            <a:off x="7092280" y="4005064"/>
            <a:ext cx="1512168" cy="1296144"/>
          </a:xfrm>
          <a:prstGeom prst="ellipse">
            <a:avLst/>
          </a:prstGeom>
          <a:solidFill>
            <a:srgbClr val="FF00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000" dirty="0" smtClean="0"/>
              <a:t>10</a:t>
            </a:r>
            <a:endParaRPr lang="es-MX" sz="6000" dirty="0"/>
          </a:p>
        </p:txBody>
      </p:sp>
      <p:sp>
        <p:nvSpPr>
          <p:cNvPr id="11" name="10 Elipse">
            <a:hlinkClick r:id="rId5" action="ppaction://hlinksldjump"/>
          </p:cNvPr>
          <p:cNvSpPr/>
          <p:nvPr/>
        </p:nvSpPr>
        <p:spPr>
          <a:xfrm>
            <a:off x="7164288" y="2276872"/>
            <a:ext cx="1512168" cy="1296144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000" dirty="0" smtClean="0"/>
              <a:t>4</a:t>
            </a:r>
            <a:endParaRPr lang="es-MX" sz="6000" dirty="0"/>
          </a:p>
        </p:txBody>
      </p:sp>
      <p:sp>
        <p:nvSpPr>
          <p:cNvPr id="12" name="11 Elipse">
            <a:hlinkClick r:id="rId6" action="ppaction://hlinksldjump"/>
          </p:cNvPr>
          <p:cNvSpPr/>
          <p:nvPr/>
        </p:nvSpPr>
        <p:spPr>
          <a:xfrm>
            <a:off x="5004048" y="2564904"/>
            <a:ext cx="1512168" cy="1296144"/>
          </a:xfrm>
          <a:prstGeom prst="ellipse">
            <a:avLst/>
          </a:prstGeom>
          <a:solidFill>
            <a:srgbClr val="CC0066"/>
          </a:solidFill>
          <a:ln>
            <a:solidFill>
              <a:srgbClr val="CC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000" dirty="0" smtClean="0"/>
              <a:t>3</a:t>
            </a:r>
            <a:endParaRPr lang="es-MX" sz="6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Nube">
            <a:hlinkClick r:id="rId3" action="ppaction://hlinksldjump"/>
          </p:cNvPr>
          <p:cNvSpPr/>
          <p:nvPr/>
        </p:nvSpPr>
        <p:spPr>
          <a:xfrm>
            <a:off x="611560" y="1052736"/>
            <a:ext cx="8532440" cy="453650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dirty="0" smtClean="0">
                <a:solidFill>
                  <a:srgbClr val="CC0066"/>
                </a:solidFill>
                <a:latin typeface="SkinnyCapKick" pitchFamily="2" charset="0"/>
              </a:rPr>
              <a:t>INCORRECTO.</a:t>
            </a:r>
            <a:endParaRPr lang="es-MX" sz="4400" dirty="0">
              <a:solidFill>
                <a:srgbClr val="CC0066"/>
              </a:solidFill>
              <a:latin typeface="SkinnyCapKick" pitchFamily="2" charset="0"/>
            </a:endParaRPr>
          </a:p>
        </p:txBody>
      </p:sp>
      <p:sp>
        <p:nvSpPr>
          <p:cNvPr id="4" name="3 Flecha derecha">
            <a:hlinkClick r:id="rId4" action="ppaction://hlinksldjump"/>
          </p:cNvPr>
          <p:cNvSpPr/>
          <p:nvPr/>
        </p:nvSpPr>
        <p:spPr>
          <a:xfrm>
            <a:off x="6012160" y="5184576"/>
            <a:ext cx="2952328" cy="1124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REGRESAR.</a:t>
            </a:r>
            <a:endParaRPr lang="es-MX" dirty="0"/>
          </a:p>
        </p:txBody>
      </p:sp>
    </p:spTree>
  </p:cSld>
  <p:clrMapOvr>
    <a:masterClrMapping/>
  </p:clrMapOvr>
  <p:transition advClick="0"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Nube">
            <a:hlinkClick r:id="rId3" action="ppaction://hlinksldjump"/>
          </p:cNvPr>
          <p:cNvSpPr/>
          <p:nvPr/>
        </p:nvSpPr>
        <p:spPr>
          <a:xfrm>
            <a:off x="611560" y="1052736"/>
            <a:ext cx="8532440" cy="453650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dirty="0" smtClean="0">
                <a:solidFill>
                  <a:srgbClr val="CC0066"/>
                </a:solidFill>
                <a:latin typeface="SkinnyCapKick" pitchFamily="2" charset="0"/>
              </a:rPr>
              <a:t>INCORRECTO.</a:t>
            </a:r>
            <a:endParaRPr lang="es-MX" sz="4400" dirty="0">
              <a:solidFill>
                <a:srgbClr val="CC0066"/>
              </a:solidFill>
              <a:latin typeface="SkinnyCapKick" pitchFamily="2" charset="0"/>
            </a:endParaRPr>
          </a:p>
        </p:txBody>
      </p:sp>
      <p:sp>
        <p:nvSpPr>
          <p:cNvPr id="4" name="3 Flecha derecha">
            <a:hlinkClick r:id="rId4" action="ppaction://hlinksldjump"/>
          </p:cNvPr>
          <p:cNvSpPr/>
          <p:nvPr/>
        </p:nvSpPr>
        <p:spPr>
          <a:xfrm>
            <a:off x="6012160" y="5184576"/>
            <a:ext cx="2952328" cy="1124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REGRESAR.</a:t>
            </a:r>
            <a:endParaRPr lang="es-MX" dirty="0"/>
          </a:p>
        </p:txBody>
      </p:sp>
    </p:spTree>
  </p:cSld>
  <p:clrMapOvr>
    <a:masterClrMapping/>
  </p:clrMapOvr>
  <p:transition advClick="0"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Nube">
            <a:hlinkClick r:id="rId3" action="ppaction://hlinksldjump"/>
          </p:cNvPr>
          <p:cNvSpPr/>
          <p:nvPr/>
        </p:nvSpPr>
        <p:spPr>
          <a:xfrm>
            <a:off x="611560" y="1052736"/>
            <a:ext cx="8532440" cy="453650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dirty="0" smtClean="0">
                <a:solidFill>
                  <a:srgbClr val="CC0066"/>
                </a:solidFill>
                <a:latin typeface="SkinnyCapKick" pitchFamily="2" charset="0"/>
              </a:rPr>
              <a:t>INCORRECTO.</a:t>
            </a:r>
            <a:endParaRPr lang="es-MX" sz="4400" dirty="0">
              <a:solidFill>
                <a:srgbClr val="CC0066"/>
              </a:solidFill>
              <a:latin typeface="SkinnyCapKick" pitchFamily="2" charset="0"/>
            </a:endParaRPr>
          </a:p>
        </p:txBody>
      </p:sp>
      <p:sp>
        <p:nvSpPr>
          <p:cNvPr id="4" name="3 Flecha derecha">
            <a:hlinkClick r:id="rId4" action="ppaction://hlinksldjump"/>
          </p:cNvPr>
          <p:cNvSpPr/>
          <p:nvPr/>
        </p:nvSpPr>
        <p:spPr>
          <a:xfrm>
            <a:off x="6012160" y="5184576"/>
            <a:ext cx="2952328" cy="1124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REGRESAR.</a:t>
            </a:r>
            <a:endParaRPr lang="es-MX" dirty="0"/>
          </a:p>
        </p:txBody>
      </p:sp>
    </p:spTree>
  </p:cSld>
  <p:clrMapOvr>
    <a:masterClrMapping/>
  </p:clrMapOvr>
  <p:transition advClick="0"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Nube">
            <a:hlinkClick r:id="rId3" action="ppaction://hlinksldjump"/>
          </p:cNvPr>
          <p:cNvSpPr/>
          <p:nvPr/>
        </p:nvSpPr>
        <p:spPr>
          <a:xfrm>
            <a:off x="611560" y="1052736"/>
            <a:ext cx="8532440" cy="453650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dirty="0" smtClean="0">
                <a:solidFill>
                  <a:srgbClr val="CC0066"/>
                </a:solidFill>
                <a:latin typeface="SkinnyCapKick" pitchFamily="2" charset="0"/>
              </a:rPr>
              <a:t>INCORRECTO.</a:t>
            </a:r>
            <a:endParaRPr lang="es-MX" sz="4400" dirty="0">
              <a:solidFill>
                <a:srgbClr val="CC0066"/>
              </a:solidFill>
              <a:latin typeface="SkinnyCapKick" pitchFamily="2" charset="0"/>
            </a:endParaRPr>
          </a:p>
        </p:txBody>
      </p:sp>
      <p:sp>
        <p:nvSpPr>
          <p:cNvPr id="4" name="3 Flecha derecha">
            <a:hlinkClick r:id="rId4" action="ppaction://hlinksldjump"/>
          </p:cNvPr>
          <p:cNvSpPr/>
          <p:nvPr/>
        </p:nvSpPr>
        <p:spPr>
          <a:xfrm>
            <a:off x="6012160" y="5184576"/>
            <a:ext cx="2952328" cy="1124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REGRESAR.</a:t>
            </a:r>
            <a:endParaRPr lang="es-MX" dirty="0"/>
          </a:p>
        </p:txBody>
      </p:sp>
    </p:spTree>
  </p:cSld>
  <p:clrMapOvr>
    <a:masterClrMapping/>
  </p:clrMapOvr>
  <p:transition advClick="0"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Nube">
            <a:hlinkClick r:id="rId3" action="ppaction://hlinksldjump"/>
          </p:cNvPr>
          <p:cNvSpPr/>
          <p:nvPr/>
        </p:nvSpPr>
        <p:spPr>
          <a:xfrm>
            <a:off x="611560" y="1052736"/>
            <a:ext cx="8532440" cy="453650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dirty="0" smtClean="0">
                <a:solidFill>
                  <a:srgbClr val="CC0066"/>
                </a:solidFill>
                <a:latin typeface="SkinnyCapKick" pitchFamily="2" charset="0"/>
              </a:rPr>
              <a:t>INCORRECTO.</a:t>
            </a:r>
            <a:endParaRPr lang="es-MX" sz="4400" dirty="0">
              <a:solidFill>
                <a:srgbClr val="CC0066"/>
              </a:solidFill>
              <a:latin typeface="SkinnyCapKick" pitchFamily="2" charset="0"/>
            </a:endParaRPr>
          </a:p>
        </p:txBody>
      </p:sp>
      <p:sp>
        <p:nvSpPr>
          <p:cNvPr id="4" name="3 Flecha derecha">
            <a:hlinkClick r:id="rId4" action="ppaction://hlinksldjump"/>
          </p:cNvPr>
          <p:cNvSpPr/>
          <p:nvPr/>
        </p:nvSpPr>
        <p:spPr>
          <a:xfrm>
            <a:off x="6012160" y="5184576"/>
            <a:ext cx="2952328" cy="1124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REGRESAR.</a:t>
            </a:r>
            <a:endParaRPr lang="es-MX" dirty="0"/>
          </a:p>
        </p:txBody>
      </p:sp>
    </p:spTree>
  </p:cSld>
  <p:clrMapOvr>
    <a:masterClrMapping/>
  </p:clrMapOvr>
  <p:transition advClick="0"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Nube">
            <a:hlinkClick r:id="rId3" action="ppaction://hlinksldjump"/>
          </p:cNvPr>
          <p:cNvSpPr/>
          <p:nvPr/>
        </p:nvSpPr>
        <p:spPr>
          <a:xfrm>
            <a:off x="611560" y="1052736"/>
            <a:ext cx="8532440" cy="453650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dirty="0" smtClean="0">
                <a:solidFill>
                  <a:srgbClr val="CC0066"/>
                </a:solidFill>
                <a:latin typeface="SkinnyCapKick" pitchFamily="2" charset="0"/>
              </a:rPr>
              <a:t>INCORRECTO.</a:t>
            </a:r>
            <a:endParaRPr lang="es-MX" sz="4400" dirty="0">
              <a:solidFill>
                <a:srgbClr val="CC0066"/>
              </a:solidFill>
              <a:latin typeface="SkinnyCapKick" pitchFamily="2" charset="0"/>
            </a:endParaRPr>
          </a:p>
        </p:txBody>
      </p:sp>
      <p:sp>
        <p:nvSpPr>
          <p:cNvPr id="4" name="3 Flecha derecha">
            <a:hlinkClick r:id="rId4" action="ppaction://hlinksldjump"/>
          </p:cNvPr>
          <p:cNvSpPr/>
          <p:nvPr/>
        </p:nvSpPr>
        <p:spPr>
          <a:xfrm>
            <a:off x="6012160" y="5184576"/>
            <a:ext cx="2952328" cy="1124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REGRESAR.</a:t>
            </a:r>
            <a:endParaRPr lang="es-MX" dirty="0"/>
          </a:p>
        </p:txBody>
      </p:sp>
    </p:spTree>
  </p:cSld>
  <p:clrMapOvr>
    <a:masterClrMapping/>
  </p:clrMapOvr>
  <p:transition advClick="0"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cuentosparacolorear.com/colorear/numeros-letras-y-formas/corazones/dibujos-infantiles-animales-corazone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24744"/>
            <a:ext cx="1353829" cy="976562"/>
          </a:xfrm>
          <a:prstGeom prst="rect">
            <a:avLst/>
          </a:prstGeom>
          <a:noFill/>
        </p:spPr>
      </p:pic>
      <p:pic>
        <p:nvPicPr>
          <p:cNvPr id="4" name="Picture 2" descr="http://www.cuentosparacolorear.com/colorear/numeros-letras-y-formas/corazones/dibujos-infantiles-animales-corazone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04664"/>
            <a:ext cx="1353829" cy="976562"/>
          </a:xfrm>
          <a:prstGeom prst="rect">
            <a:avLst/>
          </a:prstGeom>
          <a:noFill/>
        </p:spPr>
      </p:pic>
      <p:pic>
        <p:nvPicPr>
          <p:cNvPr id="5" name="Picture 2" descr="http://www.cuentosparacolorear.com/colorear/numeros-letras-y-formas/corazones/dibujos-infantiles-animales-corazone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060848"/>
            <a:ext cx="1353829" cy="976562"/>
          </a:xfrm>
          <a:prstGeom prst="rect">
            <a:avLst/>
          </a:prstGeom>
          <a:noFill/>
        </p:spPr>
      </p:pic>
      <p:pic>
        <p:nvPicPr>
          <p:cNvPr id="6" name="Picture 2" descr="http://www.cuentosparacolorear.com/colorear/numeros-letras-y-formas/corazones/dibujos-infantiles-animales-corazone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2132856"/>
            <a:ext cx="1353829" cy="976562"/>
          </a:xfrm>
          <a:prstGeom prst="rect">
            <a:avLst/>
          </a:prstGeom>
          <a:noFill/>
        </p:spPr>
      </p:pic>
      <p:pic>
        <p:nvPicPr>
          <p:cNvPr id="7" name="Picture 2" descr="http://www.cuentosparacolorear.com/colorear/numeros-letras-y-formas/corazones/dibujos-infantiles-animales-corazone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060848"/>
            <a:ext cx="1353829" cy="976562"/>
          </a:xfrm>
          <a:prstGeom prst="rect">
            <a:avLst/>
          </a:prstGeom>
          <a:noFill/>
        </p:spPr>
      </p:pic>
      <p:pic>
        <p:nvPicPr>
          <p:cNvPr id="8" name="Picture 2" descr="http://www.cuentosparacolorear.com/colorear/numeros-letras-y-formas/corazones/dibujos-infantiles-animales-corazone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124744"/>
            <a:ext cx="1353829" cy="976562"/>
          </a:xfrm>
          <a:prstGeom prst="rect">
            <a:avLst/>
          </a:prstGeom>
          <a:noFill/>
        </p:spPr>
      </p:pic>
      <p:pic>
        <p:nvPicPr>
          <p:cNvPr id="9" name="Picture 2" descr="http://www.cuentosparacolorear.com/colorear/numeros-letras-y-formas/corazones/dibujos-infantiles-animales-corazone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260648"/>
            <a:ext cx="1353829" cy="976562"/>
          </a:xfrm>
          <a:prstGeom prst="rect">
            <a:avLst/>
          </a:prstGeom>
          <a:noFill/>
        </p:spPr>
      </p:pic>
      <p:pic>
        <p:nvPicPr>
          <p:cNvPr id="10" name="Picture 2" descr="http://www.cuentosparacolorear.com/colorear/numeros-letras-y-formas/corazones/dibujos-infantiles-animales-corazone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268760"/>
            <a:ext cx="1353829" cy="976562"/>
          </a:xfrm>
          <a:prstGeom prst="rect">
            <a:avLst/>
          </a:prstGeom>
          <a:noFill/>
        </p:spPr>
      </p:pic>
      <p:pic>
        <p:nvPicPr>
          <p:cNvPr id="11" name="Picture 2" descr="http://www.cuentosparacolorear.com/colorear/numeros-letras-y-formas/corazones/dibujos-infantiles-animales-corazone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32656"/>
            <a:ext cx="1353829" cy="976562"/>
          </a:xfrm>
          <a:prstGeom prst="rect">
            <a:avLst/>
          </a:prstGeom>
          <a:noFill/>
        </p:spPr>
      </p:pic>
      <p:sp>
        <p:nvSpPr>
          <p:cNvPr id="12" name="11 Triángulo isósceles">
            <a:hlinkClick r:id="rId3" action="ppaction://hlinksldjump"/>
          </p:cNvPr>
          <p:cNvSpPr/>
          <p:nvPr/>
        </p:nvSpPr>
        <p:spPr>
          <a:xfrm>
            <a:off x="971600" y="4797152"/>
            <a:ext cx="1728192" cy="1512168"/>
          </a:xfrm>
          <a:prstGeom prst="triangl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000" dirty="0" smtClean="0"/>
              <a:t>7</a:t>
            </a:r>
            <a:endParaRPr lang="es-MX" sz="6000" dirty="0"/>
          </a:p>
        </p:txBody>
      </p:sp>
      <p:sp>
        <p:nvSpPr>
          <p:cNvPr id="13" name="12 Triángulo isósceles">
            <a:hlinkClick r:id="rId4" action="ppaction://hlinksldjump"/>
          </p:cNvPr>
          <p:cNvSpPr/>
          <p:nvPr/>
        </p:nvSpPr>
        <p:spPr>
          <a:xfrm>
            <a:off x="2555776" y="3356992"/>
            <a:ext cx="1728192" cy="1512168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000" dirty="0" smtClean="0"/>
              <a:t>9</a:t>
            </a:r>
            <a:endParaRPr lang="es-MX" sz="6000" dirty="0"/>
          </a:p>
        </p:txBody>
      </p:sp>
      <p:sp>
        <p:nvSpPr>
          <p:cNvPr id="14" name="13 Triángulo isósceles">
            <a:hlinkClick r:id="rId5" action="ppaction://hlinksldjump"/>
          </p:cNvPr>
          <p:cNvSpPr/>
          <p:nvPr/>
        </p:nvSpPr>
        <p:spPr>
          <a:xfrm>
            <a:off x="5004048" y="4509120"/>
            <a:ext cx="1728192" cy="1512168"/>
          </a:xfrm>
          <a:prstGeom prst="triangle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000" dirty="0"/>
              <a:t>3</a:t>
            </a:r>
          </a:p>
        </p:txBody>
      </p:sp>
      <p:sp>
        <p:nvSpPr>
          <p:cNvPr id="15" name="14 Triángulo isósceles">
            <a:hlinkClick r:id="rId6" action="ppaction://hlinksldjump"/>
          </p:cNvPr>
          <p:cNvSpPr/>
          <p:nvPr/>
        </p:nvSpPr>
        <p:spPr>
          <a:xfrm>
            <a:off x="7092280" y="3356992"/>
            <a:ext cx="1728192" cy="1512168"/>
          </a:xfrm>
          <a:prstGeom prst="triangl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000" dirty="0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reflexionesdelavida.net/wp-content/uploads/2013/03/dibujos-de-mariposa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692696"/>
            <a:ext cx="1406769" cy="1412776"/>
          </a:xfrm>
          <a:prstGeom prst="rect">
            <a:avLst/>
          </a:prstGeom>
          <a:noFill/>
        </p:spPr>
      </p:pic>
      <p:pic>
        <p:nvPicPr>
          <p:cNvPr id="5" name="Picture 2" descr="http://reflexionesdelavida.net/wp-content/uploads/2013/03/dibujos-de-mariposa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772816"/>
            <a:ext cx="1406769" cy="1412776"/>
          </a:xfrm>
          <a:prstGeom prst="rect">
            <a:avLst/>
          </a:prstGeom>
          <a:noFill/>
        </p:spPr>
      </p:pic>
      <p:pic>
        <p:nvPicPr>
          <p:cNvPr id="6" name="Picture 2" descr="http://reflexionesdelavida.net/wp-content/uploads/2013/03/dibujos-de-mariposa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4221088"/>
            <a:ext cx="1406769" cy="1412776"/>
          </a:xfrm>
          <a:prstGeom prst="rect">
            <a:avLst/>
          </a:prstGeom>
          <a:noFill/>
        </p:spPr>
      </p:pic>
      <p:pic>
        <p:nvPicPr>
          <p:cNvPr id="7" name="Picture 2" descr="http://reflexionesdelavida.net/wp-content/uploads/2013/03/dibujos-de-mariposa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3140968"/>
            <a:ext cx="1406769" cy="1412776"/>
          </a:xfrm>
          <a:prstGeom prst="rect">
            <a:avLst/>
          </a:prstGeom>
          <a:noFill/>
        </p:spPr>
      </p:pic>
      <p:pic>
        <p:nvPicPr>
          <p:cNvPr id="8" name="Picture 2" descr="http://reflexionesdelavida.net/wp-content/uploads/2013/03/dibujos-de-mariposa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5013176"/>
            <a:ext cx="1406769" cy="1412776"/>
          </a:xfrm>
          <a:prstGeom prst="rect">
            <a:avLst/>
          </a:prstGeom>
          <a:noFill/>
        </p:spPr>
      </p:pic>
      <p:sp>
        <p:nvSpPr>
          <p:cNvPr id="9" name="8 Rectángulo">
            <a:hlinkClick r:id="rId3" action="ppaction://hlinksldjump"/>
          </p:cNvPr>
          <p:cNvSpPr/>
          <p:nvPr/>
        </p:nvSpPr>
        <p:spPr>
          <a:xfrm>
            <a:off x="755576" y="476672"/>
            <a:ext cx="1656184" cy="1512168"/>
          </a:xfrm>
          <a:prstGeom prst="rect">
            <a:avLst/>
          </a:prstGeom>
          <a:solidFill>
            <a:srgbClr val="CC0066"/>
          </a:solidFill>
          <a:ln>
            <a:solidFill>
              <a:srgbClr val="CC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500" dirty="0" smtClean="0"/>
              <a:t>5</a:t>
            </a:r>
            <a:endParaRPr lang="es-MX" sz="11500" dirty="0"/>
          </a:p>
        </p:txBody>
      </p:sp>
      <p:sp>
        <p:nvSpPr>
          <p:cNvPr id="10" name="9 Rectángulo">
            <a:hlinkClick r:id="rId4" action="ppaction://hlinksldjump"/>
          </p:cNvPr>
          <p:cNvSpPr/>
          <p:nvPr/>
        </p:nvSpPr>
        <p:spPr>
          <a:xfrm>
            <a:off x="2771800" y="1556792"/>
            <a:ext cx="1656184" cy="151216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500" dirty="0" smtClean="0"/>
              <a:t>8</a:t>
            </a:r>
            <a:endParaRPr lang="es-MX" sz="11500" dirty="0"/>
          </a:p>
        </p:txBody>
      </p:sp>
      <p:sp>
        <p:nvSpPr>
          <p:cNvPr id="11" name="10 Rectángulo">
            <a:hlinkClick r:id="rId5" action="ppaction://hlinksldjump"/>
          </p:cNvPr>
          <p:cNvSpPr/>
          <p:nvPr/>
        </p:nvSpPr>
        <p:spPr>
          <a:xfrm>
            <a:off x="755576" y="2924944"/>
            <a:ext cx="1656184" cy="151216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500" dirty="0" smtClean="0"/>
              <a:t>9</a:t>
            </a:r>
            <a:endParaRPr lang="es-MX" sz="11500" dirty="0"/>
          </a:p>
        </p:txBody>
      </p:sp>
      <p:sp>
        <p:nvSpPr>
          <p:cNvPr id="12" name="11 Rectángulo">
            <a:hlinkClick r:id="rId6" action="ppaction://hlinksldjump"/>
          </p:cNvPr>
          <p:cNvSpPr/>
          <p:nvPr/>
        </p:nvSpPr>
        <p:spPr>
          <a:xfrm>
            <a:off x="2411760" y="4725144"/>
            <a:ext cx="1656184" cy="151216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500" dirty="0" smtClean="0"/>
              <a:t>6</a:t>
            </a:r>
            <a:endParaRPr lang="es-MX" sz="1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clipartist.info/Holidays/Xmas/Animal/tigre_black_white_line_art_christmas_xmas_stuffed_animal-1331px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653136"/>
            <a:ext cx="1327895" cy="1327895"/>
          </a:xfrm>
          <a:prstGeom prst="rect">
            <a:avLst/>
          </a:prstGeom>
          <a:noFill/>
        </p:spPr>
      </p:pic>
      <p:pic>
        <p:nvPicPr>
          <p:cNvPr id="3" name="Picture 2" descr="http://clipartist.info/Holidays/Xmas/Animal/tigre_black_white_line_art_christmas_xmas_stuffed_animal-1331px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5530105"/>
            <a:ext cx="1327895" cy="1327895"/>
          </a:xfrm>
          <a:prstGeom prst="rect">
            <a:avLst/>
          </a:prstGeom>
          <a:noFill/>
        </p:spPr>
      </p:pic>
      <p:pic>
        <p:nvPicPr>
          <p:cNvPr id="4" name="Picture 2" descr="http://clipartist.info/Holidays/Xmas/Animal/tigre_black_white_line_art_christmas_xmas_stuffed_animal-1331px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581128"/>
            <a:ext cx="1327895" cy="1327895"/>
          </a:xfrm>
          <a:prstGeom prst="rect">
            <a:avLst/>
          </a:prstGeom>
          <a:noFill/>
        </p:spPr>
      </p:pic>
      <p:pic>
        <p:nvPicPr>
          <p:cNvPr id="5" name="Picture 2" descr="http://clipartist.info/Holidays/Xmas/Animal/tigre_black_white_line_art_christmas_xmas_stuffed_animal-1331px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5530105"/>
            <a:ext cx="1327895" cy="1327895"/>
          </a:xfrm>
          <a:prstGeom prst="rect">
            <a:avLst/>
          </a:prstGeom>
          <a:noFill/>
        </p:spPr>
      </p:pic>
      <p:pic>
        <p:nvPicPr>
          <p:cNvPr id="6" name="Picture 2" descr="http://clipartist.info/Holidays/Xmas/Animal/tigre_black_white_line_art_christmas_xmas_stuffed_animal-1331px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5530105"/>
            <a:ext cx="1327895" cy="1327895"/>
          </a:xfrm>
          <a:prstGeom prst="rect">
            <a:avLst/>
          </a:prstGeom>
          <a:noFill/>
        </p:spPr>
      </p:pic>
      <p:pic>
        <p:nvPicPr>
          <p:cNvPr id="7" name="Picture 2" descr="http://clipartist.info/Holidays/Xmas/Animal/tigre_black_white_line_art_christmas_xmas_stuffed_animal-1331px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4581128"/>
            <a:ext cx="1327895" cy="1327895"/>
          </a:xfrm>
          <a:prstGeom prst="rect">
            <a:avLst/>
          </a:prstGeom>
          <a:noFill/>
        </p:spPr>
      </p:pic>
      <p:pic>
        <p:nvPicPr>
          <p:cNvPr id="8" name="Picture 2" descr="http://clipartist.info/Holidays/Xmas/Animal/tigre_black_white_line_art_christmas_xmas_stuffed_animal-1331px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530105"/>
            <a:ext cx="1327895" cy="1327895"/>
          </a:xfrm>
          <a:prstGeom prst="rect">
            <a:avLst/>
          </a:prstGeom>
          <a:noFill/>
        </p:spPr>
      </p:pic>
      <p:pic>
        <p:nvPicPr>
          <p:cNvPr id="9" name="Picture 2" descr="http://clipartist.info/Holidays/Xmas/Animal/tigre_black_white_line_art_christmas_xmas_stuffed_animal-1331px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3645024"/>
            <a:ext cx="1327895" cy="1327895"/>
          </a:xfrm>
          <a:prstGeom prst="rect">
            <a:avLst/>
          </a:prstGeom>
          <a:noFill/>
        </p:spPr>
      </p:pic>
      <p:sp>
        <p:nvSpPr>
          <p:cNvPr id="10" name="9 Rectángulo redondeado">
            <a:hlinkClick r:id="rId3" action="ppaction://hlinksldjump"/>
          </p:cNvPr>
          <p:cNvSpPr/>
          <p:nvPr/>
        </p:nvSpPr>
        <p:spPr>
          <a:xfrm>
            <a:off x="3059832" y="1484784"/>
            <a:ext cx="1296144" cy="1296144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0" dirty="0" smtClean="0"/>
              <a:t>8</a:t>
            </a:r>
            <a:endParaRPr lang="es-MX" sz="8000" dirty="0"/>
          </a:p>
        </p:txBody>
      </p:sp>
      <p:sp>
        <p:nvSpPr>
          <p:cNvPr id="11" name="10 Rectángulo redondeado">
            <a:hlinkClick r:id="rId4" action="ppaction://hlinksldjump"/>
          </p:cNvPr>
          <p:cNvSpPr/>
          <p:nvPr/>
        </p:nvSpPr>
        <p:spPr>
          <a:xfrm>
            <a:off x="4499992" y="332656"/>
            <a:ext cx="1296144" cy="1296144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0" dirty="0" smtClean="0"/>
              <a:t>7</a:t>
            </a:r>
            <a:endParaRPr lang="es-MX" sz="8000" dirty="0"/>
          </a:p>
        </p:txBody>
      </p:sp>
      <p:sp>
        <p:nvSpPr>
          <p:cNvPr id="12" name="11 Rectángulo redondeado">
            <a:hlinkClick r:id="rId5" action="ppaction://hlinksldjump"/>
          </p:cNvPr>
          <p:cNvSpPr/>
          <p:nvPr/>
        </p:nvSpPr>
        <p:spPr>
          <a:xfrm>
            <a:off x="6084168" y="1412776"/>
            <a:ext cx="1296144" cy="1296144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0" dirty="0" smtClean="0"/>
              <a:t>5</a:t>
            </a:r>
            <a:endParaRPr lang="es-MX" sz="8000" dirty="0"/>
          </a:p>
        </p:txBody>
      </p:sp>
      <p:sp>
        <p:nvSpPr>
          <p:cNvPr id="13" name="12 Rectángulo redondeado">
            <a:hlinkClick r:id="rId6" action="ppaction://hlinksldjump"/>
          </p:cNvPr>
          <p:cNvSpPr/>
          <p:nvPr/>
        </p:nvSpPr>
        <p:spPr>
          <a:xfrm>
            <a:off x="7452320" y="332656"/>
            <a:ext cx="1296144" cy="1296144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0" dirty="0" smtClean="0"/>
              <a:t>3</a:t>
            </a:r>
            <a:endParaRPr lang="es-MX" sz="8000" dirty="0"/>
          </a:p>
        </p:txBody>
      </p:sp>
      <p:sp>
        <p:nvSpPr>
          <p:cNvPr id="14" name="13 Rectángulo redondeado">
            <a:hlinkClick r:id="rId4" action="ppaction://hlinksldjump"/>
          </p:cNvPr>
          <p:cNvSpPr/>
          <p:nvPr/>
        </p:nvSpPr>
        <p:spPr>
          <a:xfrm>
            <a:off x="251520" y="1772816"/>
            <a:ext cx="1296144" cy="1296144"/>
          </a:xfrm>
          <a:prstGeom prst="roundRect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200" dirty="0" smtClean="0"/>
              <a:t>10</a:t>
            </a:r>
            <a:endParaRPr lang="es-MX" sz="7200" dirty="0"/>
          </a:p>
        </p:txBody>
      </p:sp>
      <p:sp>
        <p:nvSpPr>
          <p:cNvPr id="15" name="14 Rectángulo redondeado">
            <a:hlinkClick r:id="rId6" action="ppaction://hlinksldjump"/>
          </p:cNvPr>
          <p:cNvSpPr/>
          <p:nvPr/>
        </p:nvSpPr>
        <p:spPr>
          <a:xfrm>
            <a:off x="1619672" y="476672"/>
            <a:ext cx="1296144" cy="1296144"/>
          </a:xfrm>
          <a:prstGeom prst="roundRect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0" dirty="0" smtClean="0"/>
              <a:t>6</a:t>
            </a:r>
            <a:endParaRPr lang="es-MX" sz="80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Nube"/>
          <p:cNvSpPr/>
          <p:nvPr/>
        </p:nvSpPr>
        <p:spPr>
          <a:xfrm>
            <a:off x="611560" y="1052736"/>
            <a:ext cx="8532440" cy="453650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000" dirty="0" smtClean="0">
                <a:solidFill>
                  <a:srgbClr val="CC0066"/>
                </a:solidFill>
                <a:latin typeface="SkinnyCapKick" pitchFamily="2" charset="0"/>
              </a:rPr>
              <a:t>CORRECTO.</a:t>
            </a:r>
            <a:endParaRPr lang="es-MX" sz="6000" dirty="0">
              <a:solidFill>
                <a:srgbClr val="CC0066"/>
              </a:solidFill>
              <a:latin typeface="SkinnyCapKick" pitchFamily="2" charset="0"/>
            </a:endParaRPr>
          </a:p>
        </p:txBody>
      </p:sp>
      <p:sp>
        <p:nvSpPr>
          <p:cNvPr id="3" name="2 Flecha derecha">
            <a:hlinkClick r:id="rId3" action="ppaction://hlinksldjump"/>
          </p:cNvPr>
          <p:cNvSpPr/>
          <p:nvPr/>
        </p:nvSpPr>
        <p:spPr>
          <a:xfrm>
            <a:off x="6012160" y="5373216"/>
            <a:ext cx="2952328" cy="1124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REGRESAR.</a:t>
            </a:r>
            <a:endParaRPr lang="es-MX" dirty="0"/>
          </a:p>
        </p:txBody>
      </p:sp>
    </p:spTree>
  </p:cSld>
  <p:clrMapOvr>
    <a:masterClrMapping/>
  </p:clrMapOvr>
  <p:transition advClick="0"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Nube"/>
          <p:cNvSpPr/>
          <p:nvPr/>
        </p:nvSpPr>
        <p:spPr>
          <a:xfrm>
            <a:off x="611560" y="1052736"/>
            <a:ext cx="8532440" cy="453650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000" dirty="0" smtClean="0">
                <a:solidFill>
                  <a:srgbClr val="CC0066"/>
                </a:solidFill>
                <a:latin typeface="SkinnyCapKick" pitchFamily="2" charset="0"/>
              </a:rPr>
              <a:t>CORRECTO.</a:t>
            </a:r>
            <a:endParaRPr lang="es-MX" sz="6000" dirty="0">
              <a:solidFill>
                <a:srgbClr val="CC0066"/>
              </a:solidFill>
              <a:latin typeface="SkinnyCapKick" pitchFamily="2" charset="0"/>
            </a:endParaRPr>
          </a:p>
        </p:txBody>
      </p:sp>
      <p:sp>
        <p:nvSpPr>
          <p:cNvPr id="3" name="2 Flecha derecha">
            <a:hlinkClick r:id="rId3" action="ppaction://hlinksldjump"/>
          </p:cNvPr>
          <p:cNvSpPr/>
          <p:nvPr/>
        </p:nvSpPr>
        <p:spPr>
          <a:xfrm>
            <a:off x="6012160" y="5373216"/>
            <a:ext cx="2952328" cy="1124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REGRESAR.</a:t>
            </a:r>
            <a:endParaRPr lang="es-MX" dirty="0"/>
          </a:p>
        </p:txBody>
      </p:sp>
    </p:spTree>
  </p:cSld>
  <p:clrMapOvr>
    <a:masterClrMapping/>
  </p:clrMapOvr>
  <p:transition advClick="0"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Nube"/>
          <p:cNvSpPr/>
          <p:nvPr/>
        </p:nvSpPr>
        <p:spPr>
          <a:xfrm>
            <a:off x="611560" y="1052736"/>
            <a:ext cx="8532440" cy="453650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000" dirty="0" smtClean="0">
                <a:solidFill>
                  <a:srgbClr val="CC0066"/>
                </a:solidFill>
                <a:latin typeface="SkinnyCapKick" pitchFamily="2" charset="0"/>
              </a:rPr>
              <a:t>CORRECTO.</a:t>
            </a:r>
            <a:endParaRPr lang="es-MX" sz="6000" dirty="0">
              <a:solidFill>
                <a:srgbClr val="CC0066"/>
              </a:solidFill>
              <a:latin typeface="SkinnyCapKick" pitchFamily="2" charset="0"/>
            </a:endParaRPr>
          </a:p>
        </p:txBody>
      </p:sp>
      <p:sp>
        <p:nvSpPr>
          <p:cNvPr id="3" name="2 Flecha derecha">
            <a:hlinkClick r:id="rId3" action="ppaction://hlinksldjump"/>
          </p:cNvPr>
          <p:cNvSpPr/>
          <p:nvPr/>
        </p:nvSpPr>
        <p:spPr>
          <a:xfrm>
            <a:off x="6012160" y="5373216"/>
            <a:ext cx="2952328" cy="1124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REGRESAR.</a:t>
            </a:r>
            <a:endParaRPr lang="es-MX" dirty="0"/>
          </a:p>
        </p:txBody>
      </p:sp>
    </p:spTree>
  </p:cSld>
  <p:clrMapOvr>
    <a:masterClrMapping/>
  </p:clrMapOvr>
  <p:transition advClick="0"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Nube"/>
          <p:cNvSpPr/>
          <p:nvPr/>
        </p:nvSpPr>
        <p:spPr>
          <a:xfrm>
            <a:off x="611560" y="1052736"/>
            <a:ext cx="8532440" cy="453650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000" dirty="0" smtClean="0">
                <a:solidFill>
                  <a:srgbClr val="CC0066"/>
                </a:solidFill>
                <a:latin typeface="SkinnyCapKick" pitchFamily="2" charset="0"/>
              </a:rPr>
              <a:t>CORRECTO.</a:t>
            </a:r>
            <a:endParaRPr lang="es-MX" sz="6000" dirty="0">
              <a:solidFill>
                <a:srgbClr val="CC0066"/>
              </a:solidFill>
              <a:latin typeface="SkinnyCapKick" pitchFamily="2" charset="0"/>
            </a:endParaRPr>
          </a:p>
        </p:txBody>
      </p:sp>
      <p:sp>
        <p:nvSpPr>
          <p:cNvPr id="3" name="2 Flecha derecha">
            <a:hlinkClick r:id="rId3" action="ppaction://hlinksldjump"/>
          </p:cNvPr>
          <p:cNvSpPr/>
          <p:nvPr/>
        </p:nvSpPr>
        <p:spPr>
          <a:xfrm>
            <a:off x="6012160" y="5373216"/>
            <a:ext cx="2952328" cy="1124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REGRESAR.</a:t>
            </a:r>
            <a:endParaRPr lang="es-MX" dirty="0"/>
          </a:p>
        </p:txBody>
      </p:sp>
    </p:spTree>
  </p:cSld>
  <p:clrMapOvr>
    <a:masterClrMapping/>
  </p:clrMapOvr>
  <p:transition advClick="0"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138</Words>
  <Application>Microsoft Office PowerPoint</Application>
  <PresentationFormat>Presentación en pantalla (4:3)</PresentationFormat>
  <Paragraphs>71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0" baseType="lpstr">
      <vt:lpstr>Arial</vt:lpstr>
      <vt:lpstr>Garamond</vt:lpstr>
      <vt:lpstr>Calibri</vt:lpstr>
      <vt:lpstr>SkinnyCapKick</vt:lpstr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21</cp:revision>
  <dcterms:created xsi:type="dcterms:W3CDTF">2013-04-08T21:28:52Z</dcterms:created>
  <dcterms:modified xsi:type="dcterms:W3CDTF">2013-04-09T00:32:48Z</dcterms:modified>
</cp:coreProperties>
</file>