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83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5CA8-E4FF-4CE1-B08F-83483CA207F0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FF687-2406-4311-A3C6-4357CDC7AC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22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F687-2406-4311-A3C6-4357CDC7AC7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67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33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2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2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03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26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3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1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93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81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99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28D2-A121-43CD-8B5C-8E2454C18622}" type="datetimeFigureOut">
              <a:rPr lang="es-ES" smtClean="0"/>
              <a:t>07/04/2013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5C90-8EAD-4D9D-9E8A-6AA4CB36A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02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slide" Target="slide6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4"/>
            <a:ext cx="9144000" cy="691687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0"/>
            <a:ext cx="68198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Escuela Normal de</a:t>
            </a:r>
          </a:p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Educación</a:t>
            </a:r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Prescolar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5301208"/>
            <a:ext cx="8162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Melva </a:t>
            </a:r>
            <a:r>
              <a:rPr lang="es-E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Uresti</a:t>
            </a:r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Maldonado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4634" y="2996772"/>
            <a:ext cx="275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Grado:3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37383" y="4165775"/>
            <a:ext cx="345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Sección: C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04048" y="4196479"/>
            <a:ext cx="3982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No. Lista 25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44" y="28311"/>
            <a:ext cx="2359266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222" cy="6855332"/>
          </a:xfrm>
        </p:spPr>
      </p:pic>
      <p:sp>
        <p:nvSpPr>
          <p:cNvPr id="5" name="4 Rectángulo"/>
          <p:cNvSpPr/>
          <p:nvPr/>
        </p:nvSpPr>
        <p:spPr>
          <a:xfrm>
            <a:off x="1258180" y="5826839"/>
            <a:ext cx="2452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siguiente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5547" y="2666529"/>
            <a:ext cx="56539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¿Qué figura e esta?</a:t>
            </a:r>
            <a:endParaRPr lang="es-E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Decisión"/>
          <p:cNvSpPr/>
          <p:nvPr/>
        </p:nvSpPr>
        <p:spPr>
          <a:xfrm>
            <a:off x="2847000" y="651648"/>
            <a:ext cx="1728192" cy="2000744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01557" y="1051855"/>
            <a:ext cx="6190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es-ES" sz="7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1757353" y="3497526"/>
            <a:ext cx="3288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Cuadrilátero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9 Rectángulo">
            <a:hlinkClick r:id="rId5" action="ppaction://hlinksldjump"/>
          </p:cNvPr>
          <p:cNvSpPr/>
          <p:nvPr/>
        </p:nvSpPr>
        <p:spPr>
          <a:xfrm>
            <a:off x="2554836" y="4941168"/>
            <a:ext cx="19004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Rombo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83276" y="4155251"/>
            <a:ext cx="5533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ò</a:t>
            </a:r>
            <a:endParaRPr lang="es-E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5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"/>
            <a:ext cx="9152222" cy="6855332"/>
          </a:xfrm>
        </p:spPr>
      </p:pic>
      <p:sp>
        <p:nvSpPr>
          <p:cNvPr id="6" name="5 Rectángulo"/>
          <p:cNvSpPr/>
          <p:nvPr/>
        </p:nvSpPr>
        <p:spPr>
          <a:xfrm>
            <a:off x="1186807" y="5796171"/>
            <a:ext cx="24116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regresar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92650" y="692696"/>
            <a:ext cx="3158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¿Cual es </a:t>
            </a: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Circulo?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Pentágono regular">
            <a:hlinkClick r:id="rId4" action="ppaction://hlinksldjump"/>
          </p:cNvPr>
          <p:cNvSpPr/>
          <p:nvPr/>
        </p:nvSpPr>
        <p:spPr>
          <a:xfrm>
            <a:off x="1888185" y="2842919"/>
            <a:ext cx="1008929" cy="936104"/>
          </a:xfrm>
          <a:prstGeom prst="pen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ayo">
            <a:hlinkClick r:id="rId4" action="ppaction://hlinksldjump"/>
          </p:cNvPr>
          <p:cNvSpPr/>
          <p:nvPr/>
        </p:nvSpPr>
        <p:spPr>
          <a:xfrm rot="2278698">
            <a:off x="3779778" y="2842919"/>
            <a:ext cx="1008112" cy="936104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Triángulo isósceles">
            <a:hlinkClick r:id="rId4" action="ppaction://hlinksldjump"/>
          </p:cNvPr>
          <p:cNvSpPr/>
          <p:nvPr/>
        </p:nvSpPr>
        <p:spPr>
          <a:xfrm>
            <a:off x="2051720" y="4365104"/>
            <a:ext cx="1152128" cy="108012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>
            <a:hlinkClick r:id="rId5" action="ppaction://hlinksldjump"/>
          </p:cNvPr>
          <p:cNvSpPr/>
          <p:nvPr/>
        </p:nvSpPr>
        <p:spPr>
          <a:xfrm>
            <a:off x="4211960" y="4365104"/>
            <a:ext cx="1152128" cy="10801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6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1"/>
            <a:ext cx="9144000" cy="6858000"/>
          </a:xfrm>
          <a:prstGeom prst="rect">
            <a:avLst/>
          </a:prstGeom>
        </p:spPr>
      </p:pic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6285652" y="6023882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9453" y="2967335"/>
            <a:ext cx="8805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SIGUE INTENTANDO</a:t>
            </a:r>
            <a:endParaRPr lang="es-E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3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0" y="-5009"/>
            <a:ext cx="9153019" cy="6858000"/>
          </a:xfrm>
        </p:spPr>
      </p:pic>
      <p:sp>
        <p:nvSpPr>
          <p:cNvPr id="11" name="10 Rectángulo"/>
          <p:cNvSpPr/>
          <p:nvPr/>
        </p:nvSpPr>
        <p:spPr>
          <a:xfrm>
            <a:off x="1547231" y="2967335"/>
            <a:ext cx="60495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 HECHO</a:t>
            </a:r>
            <a:endParaRPr lang="es-ES" sz="88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Rectángulo">
            <a:hlinkClick r:id="rId3" action="ppaction://hlinksldjump"/>
          </p:cNvPr>
          <p:cNvSpPr/>
          <p:nvPr/>
        </p:nvSpPr>
        <p:spPr>
          <a:xfrm>
            <a:off x="6285652" y="6027003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2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6285652" y="6023882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9448" y="3244334"/>
            <a:ext cx="88051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SIGUE INTENTANDO</a:t>
            </a:r>
            <a:endParaRPr lang="es-E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7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6285652" y="6027003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47231" y="2967335"/>
            <a:ext cx="60495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 HECHO</a:t>
            </a:r>
            <a:endParaRPr lang="es-ES" sz="88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2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6285652" y="6023882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448" y="3244334"/>
            <a:ext cx="88051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SIGUE INTENTANDO</a:t>
            </a:r>
            <a:endParaRPr lang="es-E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0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7 Rectángulo">
            <a:hlinkClick r:id="rId3" action="ppaction://hlinksldjump"/>
          </p:cNvPr>
          <p:cNvSpPr/>
          <p:nvPr/>
        </p:nvSpPr>
        <p:spPr>
          <a:xfrm>
            <a:off x="6285652" y="6027003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231" y="2967335"/>
            <a:ext cx="60495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 HECHO</a:t>
            </a:r>
            <a:endParaRPr lang="es-ES" sz="88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2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94240" y="836712"/>
            <a:ext cx="73070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HASTA LUEGO</a:t>
            </a:r>
            <a:endParaRPr lang="es-ES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>
            <a:hlinkClick r:id="rId3" action="ppaction://hlinksldjump"/>
          </p:cNvPr>
          <p:cNvSpPr/>
          <p:nvPr/>
        </p:nvSpPr>
        <p:spPr>
          <a:xfrm>
            <a:off x="4355976" y="6023882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Regresar AL MENU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3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05" y="-511514"/>
            <a:ext cx="9612561" cy="7389440"/>
          </a:xfrm>
        </p:spPr>
      </p:pic>
      <p:sp>
        <p:nvSpPr>
          <p:cNvPr id="3" name="2 Rectángulo"/>
          <p:cNvSpPr/>
          <p:nvPr/>
        </p:nvSpPr>
        <p:spPr>
          <a:xfrm>
            <a:off x="959002" y="382450"/>
            <a:ext cx="72747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BIENVENIDOS</a:t>
            </a:r>
            <a:endParaRPr lang="es-ES" sz="9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0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41477"/>
          </a:xfrm>
        </p:spPr>
      </p:pic>
      <p:sp>
        <p:nvSpPr>
          <p:cNvPr id="9" name="8 Rectángulo"/>
          <p:cNvSpPr/>
          <p:nvPr/>
        </p:nvSpPr>
        <p:spPr>
          <a:xfrm>
            <a:off x="6409045" y="287105"/>
            <a:ext cx="262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 action="ppaction://hlinksldjump"/>
              </a:rPr>
              <a:t>Circulo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31183" y="2389040"/>
            <a:ext cx="2544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4" action="ppaction://hlinksldjump"/>
              </a:rPr>
              <a:t>Cuadrado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84652" y="1412776"/>
            <a:ext cx="20518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 action="ppaction://hlinksldjump"/>
              </a:rPr>
              <a:t>Rombo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899760" y="4202196"/>
            <a:ext cx="3312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6" action="ppaction://hlinksldjump"/>
              </a:rPr>
              <a:t>Rectángulo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00368" y="3217182"/>
            <a:ext cx="2712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7" action="ppaction://hlinksldjump"/>
              </a:rPr>
              <a:t>Triangulo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54446" y="520150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 action="ppaction://hlinksldjump"/>
              </a:rPr>
              <a:t>Actividad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759212" y="6150114"/>
            <a:ext cx="2452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9" action="ppaction://hlinksldjump"/>
              </a:rPr>
              <a:t>siguiente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6150114"/>
            <a:ext cx="24116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0" action="ppaction://hlinksldjump"/>
              </a:rPr>
              <a:t>regresar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8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2" y="0"/>
            <a:ext cx="9183925" cy="6858000"/>
          </a:xfrm>
        </p:spPr>
      </p:pic>
      <p:sp>
        <p:nvSpPr>
          <p:cNvPr id="5" name="4 Rectángulo"/>
          <p:cNvSpPr/>
          <p:nvPr/>
        </p:nvSpPr>
        <p:spPr>
          <a:xfrm>
            <a:off x="877849" y="161345"/>
            <a:ext cx="31132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Circulo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Flecha izquierda"/>
          <p:cNvSpPr/>
          <p:nvPr/>
        </p:nvSpPr>
        <p:spPr>
          <a:xfrm>
            <a:off x="683568" y="5517232"/>
            <a:ext cx="2664296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86542" y="5664105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7138" y="1499659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Comic Sans MS" pitchFamily="66" charset="0"/>
              </a:rPr>
              <a:t>es el lugar geométrico de los puntos del </a:t>
            </a:r>
            <a:r>
              <a:rPr lang="es-ES" sz="2000" dirty="0" smtClean="0">
                <a:solidFill>
                  <a:schemeClr val="bg1"/>
                </a:solidFill>
                <a:latin typeface="Comic Sans MS" pitchFamily="66" charset="0"/>
              </a:rPr>
              <a:t>plano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omic Sans MS" pitchFamily="66" charset="0"/>
              </a:rPr>
              <a:t>cuya distancia a otro punto fijo, </a:t>
            </a:r>
            <a:endParaRPr lang="es-E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Comic Sans MS" pitchFamily="66" charset="0"/>
              </a:rPr>
              <a:t>llamado</a:t>
            </a:r>
            <a:r>
              <a:rPr lang="es-ES" sz="2000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es-ES" sz="2000" dirty="0" smtClean="0">
                <a:solidFill>
                  <a:schemeClr val="bg1"/>
                </a:solidFill>
                <a:latin typeface="Comic Sans MS" pitchFamily="66" charset="0"/>
              </a:rPr>
              <a:t>centro </a:t>
            </a:r>
            <a:r>
              <a:rPr lang="es-ES" sz="2000" dirty="0">
                <a:solidFill>
                  <a:schemeClr val="bg1"/>
                </a:solidFill>
                <a:latin typeface="Comic Sans MS" pitchFamily="66" charset="0"/>
              </a:rPr>
              <a:t>es menor o igual que una </a:t>
            </a:r>
            <a:r>
              <a:rPr lang="es-ES" sz="2000" dirty="0" smtClean="0">
                <a:solidFill>
                  <a:schemeClr val="bg1"/>
                </a:solidFill>
                <a:latin typeface="Comic Sans MS" pitchFamily="66" charset="0"/>
              </a:rPr>
              <a:t>cantidad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omic Sans MS" pitchFamily="66" charset="0"/>
              </a:rPr>
              <a:t>constante</a:t>
            </a:r>
            <a:r>
              <a:rPr lang="es-E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s-ES" sz="2000" dirty="0">
                <a:solidFill>
                  <a:schemeClr val="bg1"/>
                </a:solidFill>
                <a:latin typeface="Comic Sans MS" pitchFamily="66" charset="0"/>
              </a:rPr>
              <a:t>llamada </a:t>
            </a:r>
            <a:r>
              <a:rPr lang="es-ES" sz="2000" dirty="0" smtClean="0">
                <a:solidFill>
                  <a:schemeClr val="bg1"/>
                </a:solidFill>
                <a:latin typeface="Comic Sans MS" pitchFamily="66" charset="0"/>
              </a:rPr>
              <a:t>radio.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44665" y="3861048"/>
            <a:ext cx="5806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omic Sans MS" pitchFamily="66" charset="0"/>
              </a:rPr>
              <a:t>En </a:t>
            </a:r>
            <a:r>
              <a:rPr lang="es-ES" dirty="0">
                <a:solidFill>
                  <a:schemeClr val="bg1"/>
                </a:solidFill>
                <a:latin typeface="Comic Sans MS" pitchFamily="66" charset="0"/>
              </a:rPr>
              <a:t>otras palabras, es la región del plano delimitada </a:t>
            </a:r>
          </a:p>
          <a:p>
            <a:r>
              <a:rPr lang="es-ES" dirty="0">
                <a:solidFill>
                  <a:schemeClr val="bg1"/>
                </a:solidFill>
                <a:latin typeface="Comic Sans MS" pitchFamily="66" charset="0"/>
              </a:rPr>
              <a:t>por una circunferencia y que posee un área definida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3991074" y="4725145"/>
            <a:ext cx="2093094" cy="19168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5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" y="16913"/>
            <a:ext cx="9177098" cy="6858000"/>
          </a:xfrm>
        </p:spPr>
      </p:pic>
      <p:sp>
        <p:nvSpPr>
          <p:cNvPr id="5" name="4 Flecha izquierda"/>
          <p:cNvSpPr/>
          <p:nvPr/>
        </p:nvSpPr>
        <p:spPr>
          <a:xfrm>
            <a:off x="0" y="5711334"/>
            <a:ext cx="2664296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552" y="1716485"/>
            <a:ext cx="3231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Rombo</a:t>
            </a:r>
            <a:endParaRPr lang="es-ES" sz="8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5858207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404664"/>
            <a:ext cx="54200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es un cuadrilátero 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paralelogramo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cuyos</a:t>
            </a:r>
          </a:p>
          <a:p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cuatro lados son de igual longitud.</a:t>
            </a:r>
          </a:p>
          <a:p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Los ángulos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interiores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opuestos son iguales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9380" y="3723710"/>
            <a:ext cx="444544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Sus diagonales son perpendiculares </a:t>
            </a:r>
          </a:p>
          <a:p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entre si y cada una divide a la otra </a:t>
            </a: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en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partes iguales</a:t>
            </a:r>
          </a:p>
          <a:p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(esta característica por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sí</a:t>
            </a:r>
          </a:p>
          <a:p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sola también define al rombo).</a:t>
            </a:r>
          </a:p>
          <a:p>
            <a:endParaRPr lang="es-ES" dirty="0"/>
          </a:p>
        </p:txBody>
      </p:sp>
      <p:sp>
        <p:nvSpPr>
          <p:cNvPr id="9" name="8 Decisión"/>
          <p:cNvSpPr/>
          <p:nvPr/>
        </p:nvSpPr>
        <p:spPr>
          <a:xfrm>
            <a:off x="3747599" y="3723710"/>
            <a:ext cx="2257412" cy="242359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9134999" cy="6858000"/>
          </a:xfrm>
        </p:spPr>
      </p:pic>
      <p:sp>
        <p:nvSpPr>
          <p:cNvPr id="5" name="4 Flecha izquierda"/>
          <p:cNvSpPr/>
          <p:nvPr/>
        </p:nvSpPr>
        <p:spPr>
          <a:xfrm>
            <a:off x="3666" y="5733256"/>
            <a:ext cx="2664296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42645" y="620688"/>
            <a:ext cx="42850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Cuadrado</a:t>
            </a:r>
            <a:endParaRPr lang="es-E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5880129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1" y="2569470"/>
            <a:ext cx="529343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un cuadrado es un </a:t>
            </a:r>
            <a:r>
              <a:rPr lang="es-ES" sz="2000" dirty="0" smtClean="0">
                <a:latin typeface="Comic Sans MS" pitchFamily="66" charset="0"/>
              </a:rPr>
              <a:t>paralelogramo </a:t>
            </a:r>
            <a:r>
              <a:rPr lang="es-ES" sz="2000" dirty="0">
                <a:latin typeface="Comic Sans MS" pitchFamily="66" charset="0"/>
              </a:rPr>
              <a:t> que </a:t>
            </a:r>
            <a:r>
              <a:rPr lang="es-ES" sz="2000" dirty="0" smtClean="0">
                <a:latin typeface="Comic Sans MS" pitchFamily="66" charset="0"/>
              </a:rPr>
              <a:t>tiene</a:t>
            </a:r>
          </a:p>
          <a:p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>
                <a:latin typeface="Comic Sans MS" pitchFamily="66" charset="0"/>
              </a:rPr>
              <a:t>sus cuatro lados </a:t>
            </a:r>
            <a:r>
              <a:rPr lang="es-ES" sz="2000" dirty="0" smtClean="0">
                <a:latin typeface="Comic Sans MS" pitchFamily="66" charset="0"/>
              </a:rPr>
              <a:t>iguales</a:t>
            </a:r>
          </a:p>
          <a:p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>
                <a:latin typeface="Comic Sans MS" pitchFamily="66" charset="0"/>
              </a:rPr>
              <a:t>y además sus cuatro ángulos son iguales y </a:t>
            </a:r>
            <a:endParaRPr lang="es-ES" sz="2000" dirty="0" smtClean="0">
              <a:latin typeface="Comic Sans MS" pitchFamily="66" charset="0"/>
            </a:endParaRPr>
          </a:p>
          <a:p>
            <a:r>
              <a:rPr lang="es-ES" sz="2000" dirty="0" smtClean="0">
                <a:latin typeface="Comic Sans MS" pitchFamily="66" charset="0"/>
              </a:rPr>
              <a:t>rectos </a:t>
            </a:r>
            <a:r>
              <a:rPr lang="es-ES" sz="2000" dirty="0">
                <a:latin typeface="Comic Sans MS" pitchFamily="66" charset="0"/>
              </a:rPr>
              <a:t>tiene 4 ejes de simetría </a:t>
            </a:r>
            <a:endParaRPr lang="es-ES" sz="2000" dirty="0" smtClean="0">
              <a:latin typeface="Comic Sans MS" pitchFamily="66" charset="0"/>
            </a:endParaRPr>
          </a:p>
          <a:p>
            <a:r>
              <a:rPr lang="es-ES" sz="2000" dirty="0" smtClean="0">
                <a:latin typeface="Comic Sans MS" pitchFamily="66" charset="0"/>
              </a:rPr>
              <a:t>4 </a:t>
            </a:r>
            <a:r>
              <a:rPr lang="es-ES" sz="2000" dirty="0">
                <a:latin typeface="Comic Sans MS" pitchFamily="66" charset="0"/>
              </a:rPr>
              <a:t>vértices y 4 </a:t>
            </a:r>
            <a:r>
              <a:rPr lang="es-ES" sz="2000" dirty="0" smtClean="0">
                <a:latin typeface="Comic Sans MS" pitchFamily="66" charset="0"/>
              </a:rPr>
              <a:t>aristas.</a:t>
            </a:r>
            <a:endParaRPr lang="es-ES" sz="2000" dirty="0">
              <a:latin typeface="Comic Sans MS" pitchFamily="66" charset="0"/>
            </a:endParaRPr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059832" y="4293096"/>
            <a:ext cx="2413116" cy="2160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7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7" name="6 Flecha izquierda"/>
          <p:cNvSpPr/>
          <p:nvPr/>
        </p:nvSpPr>
        <p:spPr>
          <a:xfrm>
            <a:off x="107504" y="5728919"/>
            <a:ext cx="2664296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67544" y="1622704"/>
            <a:ext cx="41524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/>
                <a:solidFill>
                  <a:srgbClr val="FFFF00"/>
                </a:solidFill>
              </a:rPr>
              <a:t>Triangulo</a:t>
            </a:r>
            <a:endParaRPr lang="es-ES" sz="80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7504" y="5875792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4348" y="260648"/>
            <a:ext cx="6218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es un polígono determinado por tres rectas que se cortan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dos </a:t>
            </a:r>
            <a:r>
              <a:rPr lang="es-ES" sz="2000" dirty="0">
                <a:solidFill>
                  <a:schemeClr val="bg1"/>
                </a:solidFill>
              </a:rPr>
              <a:t>a dos en tres puntos 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(</a:t>
            </a:r>
            <a:r>
              <a:rPr lang="es-ES" sz="2000" dirty="0">
                <a:solidFill>
                  <a:schemeClr val="bg1"/>
                </a:solidFill>
              </a:rPr>
              <a:t>que no se encuentran alineados, es decir: no </a:t>
            </a:r>
            <a:r>
              <a:rPr lang="es-ES" sz="2000" dirty="0" err="1">
                <a:solidFill>
                  <a:schemeClr val="bg1"/>
                </a:solidFill>
              </a:rPr>
              <a:t>colineales</a:t>
            </a:r>
            <a:r>
              <a:rPr lang="es-ES" sz="2000" dirty="0">
                <a:solidFill>
                  <a:schemeClr val="bg1"/>
                </a:solidFill>
              </a:rPr>
              <a:t>). 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25714" y="3384287"/>
            <a:ext cx="6844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Los puntos de intersección de las rectas son los </a:t>
            </a:r>
            <a:r>
              <a:rPr lang="es-ES" dirty="0" smtClean="0">
                <a:solidFill>
                  <a:schemeClr val="bg1"/>
                </a:solidFill>
              </a:rPr>
              <a:t>vértices y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los </a:t>
            </a:r>
            <a:r>
              <a:rPr lang="es-ES" dirty="0">
                <a:solidFill>
                  <a:schemeClr val="bg1"/>
                </a:solidFill>
              </a:rPr>
              <a:t>segmentos de recta determinados son los lados del triángulo.</a:t>
            </a:r>
          </a:p>
          <a:p>
            <a:r>
              <a:rPr lang="es-ES" dirty="0">
                <a:solidFill>
                  <a:schemeClr val="bg1"/>
                </a:solidFill>
              </a:rPr>
              <a:t> Dos lados contiguos forman uno de los ángulos interiores del triángulo</a:t>
            </a:r>
            <a:endParaRPr lang="es-ES" dirty="0"/>
          </a:p>
        </p:txBody>
      </p:sp>
      <p:sp>
        <p:nvSpPr>
          <p:cNvPr id="5" name="4 Triángulo isósceles"/>
          <p:cNvSpPr/>
          <p:nvPr/>
        </p:nvSpPr>
        <p:spPr>
          <a:xfrm>
            <a:off x="3851920" y="4307617"/>
            <a:ext cx="2088232" cy="219766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7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25" y="0"/>
            <a:ext cx="9183925" cy="6858000"/>
          </a:xfrm>
        </p:spPr>
      </p:pic>
      <p:sp>
        <p:nvSpPr>
          <p:cNvPr id="5" name="4 Flecha izquierda"/>
          <p:cNvSpPr/>
          <p:nvPr/>
        </p:nvSpPr>
        <p:spPr>
          <a:xfrm>
            <a:off x="218" y="5693750"/>
            <a:ext cx="2664296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-14917" y="188640"/>
            <a:ext cx="59557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Rectángulo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634" y="5840623"/>
            <a:ext cx="285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regresar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14917" y="2136338"/>
            <a:ext cx="549862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 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es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es un paralelogramo cuyos </a:t>
            </a: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cuatro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lados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forman 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ángulos</a:t>
            </a:r>
          </a:p>
          <a:p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rectos entre sí. </a:t>
            </a: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Los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lados opuestos tienen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la</a:t>
            </a:r>
          </a:p>
          <a:p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misma longitud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El perímetro de un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rectángulo</a:t>
            </a:r>
          </a:p>
          <a:p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es igual a la suma de todos sus lados.</a:t>
            </a:r>
          </a:p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131840" y="5048535"/>
            <a:ext cx="2520280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1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"/>
            <a:ext cx="9152222" cy="6855332"/>
          </a:xfrm>
        </p:spPr>
      </p:pic>
      <p:sp>
        <p:nvSpPr>
          <p:cNvPr id="5" name="4 Rectángulo"/>
          <p:cNvSpPr/>
          <p:nvPr/>
        </p:nvSpPr>
        <p:spPr>
          <a:xfrm>
            <a:off x="1115616" y="5798000"/>
            <a:ext cx="2452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siguiente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1190959"/>
            <a:ext cx="49309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¿Cuántas</a:t>
            </a:r>
          </a:p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figuras se vieron ?</a:t>
            </a:r>
            <a:endParaRPr lang="es-E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25211" y="3312549"/>
            <a:ext cx="7425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 action="ppaction://hlinksldjump"/>
              </a:rPr>
              <a:t>5</a:t>
            </a:r>
            <a:endParaRPr lang="es-E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06564" y="3451049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ò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04680" y="3290500"/>
            <a:ext cx="1300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6" action="ppaction://hlinksldjump"/>
              </a:rPr>
              <a:t>14</a:t>
            </a:r>
            <a:endParaRPr lang="es-E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1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114</Words>
  <Application>Microsoft Office PowerPoint</Application>
  <PresentationFormat>Presentación en pantalla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</dc:creator>
  <cp:lastModifiedBy>Marco Antonio</cp:lastModifiedBy>
  <cp:revision>23</cp:revision>
  <dcterms:created xsi:type="dcterms:W3CDTF">2013-04-07T17:13:30Z</dcterms:created>
  <dcterms:modified xsi:type="dcterms:W3CDTF">2013-04-08T04:07:43Z</dcterms:modified>
</cp:coreProperties>
</file>